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CFD3A993-952C-46A9-B8E2-1062D1E729B1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97" d="100"/>
          <a:sy n="97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viewProps" Target="viewProps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presProps" Target="pres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handoutMaster" Target="handoutMasters/handoutMaster1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notesMaster" Target="notesMasters/notesMaster1.xml"/><Relationship Id="rId28" Type="http://purl.oclc.org/ooxml/officeDocument/relationships/tableStyles" Target="tableStyles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FD0694-92DA-48BD-9727-7A29C2D8000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45CD6-2A39-4410-89CB-A21CE556745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D6BC7-9AF6-4346-9482-2BD6F455862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AF714-1D6A-47CA-9CEC-C5007DE5ED5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61E6F6D-4F82-4047-BAF9-F84CC3DD44E1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3003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070B2-D26A-4525-B260-83DC04806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04804B-77DD-4C77-8106-061812C9BAD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7BF07D-68BB-4E45-95A0-6EC5E253294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90F20-ED03-48E7-A6A1-23108E36E57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F281D-52D3-4880-A62E-30E5D6CEB61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30CF2-9769-4801-8106-B618738F7E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FF2BEB7-858D-4FD6-8FF5-23C543409A6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23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IN" sz="2000" b="0" i="0" u="none" strike="noStrike" kern="1200" cap="none">
        <a:ln>
          <a:noFill/>
        </a:ln>
        <a:highlight>
          <a:scrgbClr r="0%" g="0%" b="0%">
            <a:alpha val="0%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E77F-25E3-43BC-827E-DD747A9890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DE167D-3D1A-4460-AE5C-566E09F9A33B}" type="slidenum">
              <a:t>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46261-5D9F-4FA3-ABE0-885630F7FE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52653-6AEC-4805-A0ED-CDAEB0BFC9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7F27F-651A-410A-9843-FBF1CF521B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C6E765C-06E4-4C24-B224-2DBAD684A6D2}" type="slidenum">
              <a:t>11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3FA86-D4C5-4F2F-9B16-7BD6777D30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A3773-5406-4AC6-9568-CA5FEE4AEA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1B4AD-DC68-47F7-91C1-0994FE1AAD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0B6EC3-E6A7-4D33-A773-C290FE6E0467}" type="slidenum">
              <a:t>12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85DC4-0667-430F-940E-2E5A57FE89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6D449-1A95-4EDF-9E0E-59669F6651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0851B-72BC-4488-A182-CE0C91BCEB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029094-EFA0-4A9A-9445-B05376553EAE}" type="slidenum">
              <a:t>13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17FE6-3872-4A54-9BD9-A7094E47CE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CC14E-2114-4363-A86A-93DCB9916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CF0C-FEC1-4F3D-91F5-D6DEBBD092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E72412-50F5-4946-B669-F98C97EADF98}" type="slidenum">
              <a:t>14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28D64-EA2A-40E3-BE7D-1737C52D57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5F86B-7C78-4941-BE18-7E4EE19F36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3B4F7-1D09-4061-AB1F-ED710D1FB9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62E88B-6952-43DC-B043-AEA9B54BBE8B}" type="slidenum">
              <a:t>15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1DA65-5369-4FF9-94A2-91CE706361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7E966-A5C2-4C13-A42B-84A1E7B7BE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C10D9-6EB0-474D-9A04-F0910C9079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6ACADF0-75A3-4094-85B3-48A3DA1E6867}" type="slidenum">
              <a:t>16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AACBE-F67B-4C7E-B2A4-63D7F65D26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9FA81-D51A-4350-B3A6-D70B3F828D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A4616-4870-41F0-8161-685B16D181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BE0C5E-57B6-4E43-ABB2-8091B1A9AE7A}" type="slidenum">
              <a:t>17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4FB0F-7E2A-4A81-85DE-3827EAA802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24044-FCBF-4EF0-955F-D0AB220228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9E113-CC59-484F-8835-2D92773EF5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3525E8-D99A-48D0-A55A-4416B229360D}" type="slidenum">
              <a:t>18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2CE81-8D05-4D93-A687-399E58C9C6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18122-EEA1-4343-990F-BF46266A65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CC83A-9646-4F5F-9C97-3A6E9427ED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DEB2E2-28A4-4CB7-A18C-FB82E9AA265B}" type="slidenum">
              <a:t>19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CE5BE-3A93-4EAF-A1B6-03DAADEB4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D8081-FF89-4E96-A445-ECB3FDC93C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179A6-2F6B-4336-8365-2D15CC123E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677856-4BB1-4532-8DA0-5A1FD42FB7E7}" type="slidenum">
              <a:t>20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A6013-D30C-4A34-9FDF-30EE12B784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3D646-2D5F-4C0E-A8DC-31C6EF2FD4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CE4C4-7713-45E2-A703-8011917609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7D59B0-8464-4190-B81B-A55D0C659970}" type="slidenum">
              <a:t>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59B65-2700-47CF-A5E4-7D6FADEA63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4B2A4-E896-474C-B971-B42BADF35D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2C9A-0960-400C-8AF8-DAF2606BC6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E968B7C-F1D2-4E4D-AC25-12C0C9BD3735}" type="slidenum">
              <a:t>21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1CE8-3D96-426C-93E6-D0886D3091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BFC5D-4CA4-49F7-A484-0E4367BBC2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IN" dirty="0"/>
              <a:t>- 75 + age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27EB4-E2EA-4F0D-ADBD-100EE3D8A4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A28AB1-241C-4238-A804-57AF34B042C1}" type="slidenum">
              <a:t>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73ADC-3873-47D9-98A3-67C7B52025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0C293-AAE1-45A0-BA8F-A10B354654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A9622-EECE-4E6E-9F87-64E05D1240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7A5C6B-835A-42FB-A919-12C96DC621E9}" type="slidenum">
              <a:t>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B9D07-8503-4628-8A89-EE52266F9A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4AA52-4F23-4A94-B974-4BFAD3D9F4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85B94-F5D9-46F0-9C38-B8CE72E8EA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3047B6-8F9E-44AE-BAD0-33E774014428}" type="slidenum">
              <a:t>6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AD338-6680-42D4-BCF7-3523211367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108A1-5D23-4856-83E5-1377FC3AC9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FC306-B5CD-47F1-89D4-5EF8308119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FDC7BBF-2BCA-44F7-83C0-53976B63B7C7}" type="slidenum">
              <a:t>7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2C54C-AB4E-48B8-9649-5DF1530DA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05B82-17E6-4683-AE40-C77B0E9BCC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44ED2-58F9-4477-9789-DFA839D025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D808BC-CF89-4B43-82D2-3AA464AF7F9C}" type="slidenum">
              <a:t>8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67981-E573-4505-9688-C5AA12B42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79C98-B87E-4E25-BE30-D146BA296C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31BF-9FD0-4AEF-9745-ACC6AE9946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07AF5-71F5-49B0-9645-DCF341EFFAD4}" type="slidenum">
              <a:t>9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7798B-5470-4B87-80DE-8E26F24F22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6CB73-5CCA-435A-9D1B-FD87ECEC91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0AAEC-A086-4C0D-BEFC-58E2331DBD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2B232AA-CA82-496F-9D68-66175D05933B}" type="slidenum">
              <a:t>10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049CD-CD0F-4E51-BB01-0D7902B949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951FF-6228-4730-9051-55811C6437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117F-5CC3-40A0-A2E3-4BBA66D5F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FE993-DDE4-4D24-AED8-8FA7D3090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15CDA-9A97-4CE5-80E6-32F02C74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C3EC-2E93-4AC1-BC2E-AE3B962A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A32E-D1EF-4B0C-9BCB-C4A37015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3DA59A-FC9E-4659-ABEB-D6BE852BA2E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21887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13F1-97BC-44C3-A4FD-ECD05BAB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A2A29-F0B9-436F-A13F-BE65EEE22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F998C-5B99-4953-ACFC-557FF9EE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4309-E0A6-4D54-BB01-73EE187C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BF8C-4299-4287-B981-CEBA6EB7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F77BFC-DDB9-4920-A88F-B99D00BAD32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94942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70E65-B006-4BB9-94B1-1DBE73764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975E-360A-42A3-9135-0A6466D69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DC52B-D204-4967-85C8-EABD7930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7A00-CE3B-41C3-A018-B53F90DF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76146-ADF5-4D2E-82B7-C42BC69D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20D12-5921-4EC1-99F7-15B2158AF84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82814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A188-A634-4E00-AD89-E96BFDE0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00CFF-11D3-40EF-9BD3-40699DD79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26EC-8912-4F61-AC44-A3C52343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D02DD-381C-44C7-B897-767167E5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87BF3-56ED-4BA4-B7BE-BC07933E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811427-D826-4FE4-A004-53A9B53E8DF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25426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0C13-AA01-421C-B1FC-581719E6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0900-7542-4345-9A35-747C5E8E0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68D26-0DC1-4CEF-9FC5-AABED713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39F0D-B489-4781-A7ED-4DF21CF0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39CE1-AECA-42DB-923B-B1A2FC04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E51C1D-BA62-4A21-A155-08A2332E093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63458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B430-1A9E-4D54-9AF2-A149BAC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C7593-5622-44B0-A414-CC0FF03B5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F84E-CCE1-47BA-8785-A1419CF2A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A1CBE-C962-4FE7-9221-5DEFEBD0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A0311-82AD-49C3-B60C-B3C6A1D6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7BC95-6B80-4DDA-AFBF-A2C01B30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7A6DD2-EB33-4145-8E71-EA37D509284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88308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853E-657C-4366-B2FA-DA505165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25966-33E9-4833-A7E3-95C8A95DF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1293A-373F-40D6-B1A8-BE57118E7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07CA0-CB50-4EB6-A094-1744C96F6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220BD-6100-4BA7-87AA-9DC5267CE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30BF7-45A2-4324-B02D-E272CFEC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242E2-8B08-4BC9-8154-3963F182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4F4A2-6112-4408-8A18-55EC0965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374B2E-6B1B-4EDE-B9A5-DDE30399D4E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16427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BC89-9224-4AD7-937C-640480D0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4A4B8-05FB-47F3-9338-58D12463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05789-20F9-4C6E-A423-F0A65609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3D066-1C05-40F3-B269-2436678C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49C4FC-B002-475E-8C72-A48CC883F79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82698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75891-0617-4982-AE9E-46516165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02978-C3CF-4E89-9ADD-5F496A52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485A6-3ECE-4442-857B-7EDC0277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03C9DA-3E56-4E02-A342-2B79AC39670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4892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4862-A1D6-4366-85B9-356F4FB6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94DC-0A77-40C7-94B6-4D9FFBC0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0A2FA-D16F-4947-AE3D-930FF2326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3CCB4-C751-4824-B9A4-AF0244A8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F9867-D243-44DB-8799-E1ADA1E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3E9A8-0617-4420-8666-FBB14442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19C7B9-9041-4E84-97BF-A85C85B6852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66177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21C9-D9CA-4E48-976C-F3803F75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C223-3436-402E-A85D-CFF95BB76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D396C-77E6-4199-ABAA-064B4B380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29219-E50C-4E30-8141-9E3C3FB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B6FF5-BEC0-4E01-872D-A2208CAB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086D1-1B57-4A2A-96A2-F5534B51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ECA2BA-CED2-435C-A0B7-B5584C1EC2E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40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2D044-C99A-44C3-B4F5-D93BB3DBCF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775B3-FFAA-4D41-8A57-B44202AAA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E050-D214-48EB-BA2B-8E3D19F87F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0A90F-69F5-4F58-9D32-CAC64C2DF24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769F-4A8C-4FCD-855C-8DB61113F84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EEEF731-5DDA-4B29-90C2-3F37B1907EFD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IN" sz="4400" b="0" i="0" u="none" strike="noStrike" kern="1200" cap="none">
          <a:ln>
            <a:noFill/>
          </a:ln>
          <a:highlight>
            <a:scrgbClr r="0%" g="0%" b="0%">
              <a:alpha val="0%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%" g="0%" b="0%">
              <a:alpha val="0%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.m4a"/><Relationship Id="rId1" Type="http://schemas.microsoft.com/office/2007/relationships/media" Target="../media/media1.m4a"/><Relationship Id="rId5" Type="http://purl.oclc.org/ooxml/officeDocument/relationships/image" Target="../media/image2.png"/><Relationship Id="rId4" Type="http://purl.oclc.org/ooxml/officeDocument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0.m4a"/><Relationship Id="rId1" Type="http://schemas.microsoft.com/office/2007/relationships/media" Target="../media/media10.m4a"/><Relationship Id="rId6" Type="http://purl.oclc.org/ooxml/officeDocument/relationships/image" Target="../media/image2.png"/><Relationship Id="rId5" Type="http://purl.oclc.org/ooxml/officeDocument/relationships/image" Target="../media/image13.png"/><Relationship Id="rId4" Type="http://purl.oclc.org/ooxml/officeDocument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1.m4a"/><Relationship Id="rId1" Type="http://schemas.microsoft.com/office/2007/relationships/media" Target="../media/media11.m4a"/><Relationship Id="rId6" Type="http://purl.oclc.org/ooxml/officeDocument/relationships/image" Target="../media/image2.png"/><Relationship Id="rId5" Type="http://purl.oclc.org/ooxml/officeDocument/relationships/image" Target="../media/image14.png"/><Relationship Id="rId4" Type="http://purl.oclc.org/ooxml/officeDocument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2.m4a"/><Relationship Id="rId1" Type="http://schemas.microsoft.com/office/2007/relationships/media" Target="../media/media12.m4a"/><Relationship Id="rId6" Type="http://purl.oclc.org/ooxml/officeDocument/relationships/image" Target="../media/image2.png"/><Relationship Id="rId5" Type="http://purl.oclc.org/ooxml/officeDocument/relationships/image" Target="../media/image15.png"/><Relationship Id="rId4" Type="http://purl.oclc.org/ooxml/officeDocument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7" Type="http://purl.oclc.org/ooxml/officeDocument/relationships/image" Target="../media/image2.png"/><Relationship Id="rId2" Type="http://purl.oclc.org/ooxml/officeDocument/relationships/audio" Target="../media/media13.m4a"/><Relationship Id="rId1" Type="http://schemas.microsoft.com/office/2007/relationships/media" Target="../media/media13.m4a"/><Relationship Id="rId6" Type="http://purl.oclc.org/ooxml/officeDocument/relationships/image" Target="../media/image17.png"/><Relationship Id="rId5" Type="http://purl.oclc.org/ooxml/officeDocument/relationships/image" Target="../media/image16.png"/><Relationship Id="rId4" Type="http://purl.oclc.org/ooxml/officeDocument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4.m4a"/><Relationship Id="rId1" Type="http://schemas.microsoft.com/office/2007/relationships/media" Target="../media/media14.m4a"/><Relationship Id="rId6" Type="http://purl.oclc.org/ooxml/officeDocument/relationships/image" Target="../media/image2.png"/><Relationship Id="rId5" Type="http://purl.oclc.org/ooxml/officeDocument/relationships/image" Target="../media/image18.png"/><Relationship Id="rId4" Type="http://purl.oclc.org/ooxml/officeDocument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2.png"/><Relationship Id="rId3" Type="http://purl.oclc.org/ooxml/officeDocument/relationships/slideLayout" Target="../slideLayouts/slideLayout7.xml"/><Relationship Id="rId7" Type="http://purl.oclc.org/ooxml/officeDocument/relationships/image" Target="../media/image21.png"/><Relationship Id="rId2" Type="http://purl.oclc.org/ooxml/officeDocument/relationships/audio" Target="../media/media15.m4a"/><Relationship Id="rId1" Type="http://schemas.microsoft.com/office/2007/relationships/media" Target="../media/media15.m4a"/><Relationship Id="rId6" Type="http://purl.oclc.org/ooxml/officeDocument/relationships/image" Target="../media/image20.png"/><Relationship Id="rId5" Type="http://purl.oclc.org/ooxml/officeDocument/relationships/image" Target="../media/image19.png"/><Relationship Id="rId4" Type="http://purl.oclc.org/ooxml/officeDocument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6.m4a"/><Relationship Id="rId1" Type="http://schemas.microsoft.com/office/2007/relationships/media" Target="../media/media16.m4a"/><Relationship Id="rId6" Type="http://purl.oclc.org/ooxml/officeDocument/relationships/image" Target="../media/image2.png"/><Relationship Id="rId5" Type="http://purl.oclc.org/ooxml/officeDocument/relationships/image" Target="../media/image22.png"/><Relationship Id="rId4" Type="http://purl.oclc.org/ooxml/officeDocument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7" Type="http://purl.oclc.org/ooxml/officeDocument/relationships/image" Target="../media/image2.png"/><Relationship Id="rId2" Type="http://purl.oclc.org/ooxml/officeDocument/relationships/audio" Target="../media/media17.m4a"/><Relationship Id="rId1" Type="http://schemas.microsoft.com/office/2007/relationships/media" Target="../media/media17.m4a"/><Relationship Id="rId6" Type="http://purl.oclc.org/ooxml/officeDocument/relationships/image" Target="../media/image24.png"/><Relationship Id="rId5" Type="http://purl.oclc.org/ooxml/officeDocument/relationships/image" Target="../media/image23.png"/><Relationship Id="rId4" Type="http://purl.oclc.org/ooxml/officeDocument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8.m4a"/><Relationship Id="rId1" Type="http://schemas.microsoft.com/office/2007/relationships/media" Target="../media/media18.m4a"/><Relationship Id="rId6" Type="http://purl.oclc.org/ooxml/officeDocument/relationships/image" Target="../media/image2.png"/><Relationship Id="rId5" Type="http://purl.oclc.org/ooxml/officeDocument/relationships/image" Target="../media/image25.png"/><Relationship Id="rId4" Type="http://purl.oclc.org/ooxml/officeDocument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9.m4a"/><Relationship Id="rId1" Type="http://schemas.microsoft.com/office/2007/relationships/media" Target="../media/media19.m4a"/><Relationship Id="rId6" Type="http://purl.oclc.org/ooxml/officeDocument/relationships/image" Target="../media/image2.png"/><Relationship Id="rId5" Type="http://purl.oclc.org/ooxml/officeDocument/relationships/image" Target="../media/image26.png"/><Relationship Id="rId4" Type="http://purl.oclc.org/ooxml/officeDocument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2.m4a"/><Relationship Id="rId1" Type="http://schemas.microsoft.com/office/2007/relationships/media" Target="../media/media2.m4a"/><Relationship Id="rId5" Type="http://purl.oclc.org/ooxml/officeDocument/relationships/image" Target="../media/image2.png"/><Relationship Id="rId4" Type="http://purl.oclc.org/ooxml/officeDocument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20.m4a"/><Relationship Id="rId1" Type="http://schemas.microsoft.com/office/2007/relationships/media" Target="../media/media20.m4a"/><Relationship Id="rId6" Type="http://purl.oclc.org/ooxml/officeDocument/relationships/image" Target="../media/image2.png"/><Relationship Id="rId5" Type="http://purl.oclc.org/ooxml/officeDocument/relationships/image" Target="../media/image27.png"/><Relationship Id="rId4" Type="http://purl.oclc.org/ooxml/officeDocument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schemas.microsoft.com/office/2007/relationships/media" Target="../media/media21.m4a"/><Relationship Id="rId1" Type="http://purl.oclc.org/ooxml/officeDocument/relationships/audio" Target="NULL" TargetMode="External"/><Relationship Id="rId5" Type="http://purl.oclc.org/ooxml/officeDocument/relationships/image" Target="../media/image2.png"/><Relationship Id="rId4" Type="http://purl.oclc.org/ooxml/officeDocument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3.m4a"/><Relationship Id="rId1" Type="http://schemas.microsoft.com/office/2007/relationships/media" Target="../media/media3.m4a"/><Relationship Id="rId6" Type="http://purl.oclc.org/ooxml/officeDocument/relationships/image" Target="../media/image2.png"/><Relationship Id="rId5" Type="http://purl.oclc.org/ooxml/officeDocument/relationships/image" Target="../media/image3.png"/><Relationship Id="rId4" Type="http://purl.oclc.org/ooxml/officeDocument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7" Type="http://purl.oclc.org/ooxml/officeDocument/relationships/image" Target="../media/image2.png"/><Relationship Id="rId2" Type="http://purl.oclc.org/ooxml/officeDocument/relationships/audio" Target="../media/media4.m4a"/><Relationship Id="rId1" Type="http://schemas.microsoft.com/office/2007/relationships/media" Target="../media/media4.m4a"/><Relationship Id="rId6" Type="http://purl.oclc.org/ooxml/officeDocument/relationships/image" Target="../media/image5.png"/><Relationship Id="rId5" Type="http://purl.oclc.org/ooxml/officeDocument/relationships/image" Target="../media/image4.png"/><Relationship Id="rId4" Type="http://purl.oclc.org/ooxml/officeDocument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5.m4a"/><Relationship Id="rId1" Type="http://schemas.microsoft.com/office/2007/relationships/media" Target="../media/media5.m4a"/><Relationship Id="rId6" Type="http://purl.oclc.org/ooxml/officeDocument/relationships/image" Target="../media/image2.png"/><Relationship Id="rId5" Type="http://purl.oclc.org/ooxml/officeDocument/relationships/image" Target="../media/image6.png"/><Relationship Id="rId4" Type="http://purl.oclc.org/ooxml/officeDocument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6.m4a"/><Relationship Id="rId1" Type="http://schemas.microsoft.com/office/2007/relationships/media" Target="../media/media6.m4a"/><Relationship Id="rId6" Type="http://purl.oclc.org/ooxml/officeDocument/relationships/image" Target="../media/image2.png"/><Relationship Id="rId5" Type="http://purl.oclc.org/ooxml/officeDocument/relationships/image" Target="../media/image7.png"/><Relationship Id="rId4" Type="http://purl.oclc.org/ooxml/officeDocument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7.m4a"/><Relationship Id="rId1" Type="http://schemas.microsoft.com/office/2007/relationships/media" Target="../media/media7.m4a"/><Relationship Id="rId6" Type="http://purl.oclc.org/ooxml/officeDocument/relationships/image" Target="../media/image2.png"/><Relationship Id="rId5" Type="http://purl.oclc.org/ooxml/officeDocument/relationships/image" Target="../media/image8.png"/><Relationship Id="rId4" Type="http://purl.oclc.org/ooxml/officeDocument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8.m4a"/><Relationship Id="rId1" Type="http://schemas.microsoft.com/office/2007/relationships/media" Target="../media/media8.m4a"/><Relationship Id="rId6" Type="http://purl.oclc.org/ooxml/officeDocument/relationships/image" Target="../media/image2.png"/><Relationship Id="rId5" Type="http://purl.oclc.org/ooxml/officeDocument/relationships/image" Target="../media/image9.png"/><Relationship Id="rId4" Type="http://purl.oclc.org/ooxml/officeDocument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2.png"/><Relationship Id="rId3" Type="http://purl.oclc.org/ooxml/officeDocument/relationships/slideLayout" Target="../slideLayouts/slideLayout7.xml"/><Relationship Id="rId7" Type="http://purl.oclc.org/ooxml/officeDocument/relationships/image" Target="../media/image12.png"/><Relationship Id="rId2" Type="http://purl.oclc.org/ooxml/officeDocument/relationships/audio" Target="../media/media9.m4a"/><Relationship Id="rId1" Type="http://schemas.microsoft.com/office/2007/relationships/media" Target="../media/media9.m4a"/><Relationship Id="rId6" Type="http://purl.oclc.org/ooxml/officeDocument/relationships/image" Target="../media/image11.png"/><Relationship Id="rId5" Type="http://purl.oclc.org/ooxml/officeDocument/relationships/image" Target="../media/image10.png"/><Relationship Id="rId4" Type="http://purl.oclc.org/ooxml/officeDocument/relationships/notesSlide" Target="../notesSlides/notesSlide8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, bird, flying, large&#10;&#10;Description automatically generated">
            <a:extLst>
              <a:ext uri="{FF2B5EF4-FFF2-40B4-BE49-F238E27FC236}">
                <a16:creationId xmlns:a16="http://schemas.microsoft.com/office/drawing/2014/main" id="{7D25097E-372F-456F-9D0C-0551EB128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%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.458%" r="0.002%" b="0.002%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E864D-AF26-40B2-85E1-3104EEC63BBF}"/>
              </a:ext>
            </a:extLst>
          </p:cNvPr>
          <p:cNvSpPr txBox="1"/>
          <p:nvPr/>
        </p:nvSpPr>
        <p:spPr>
          <a:xfrm>
            <a:off x="1260078" y="928026"/>
            <a:ext cx="7560468" cy="41800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.5%" lnSpcReduction="20%"/>
          </a:bodyPr>
          <a:lstStyle/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on suicide Data</a:t>
            </a:r>
          </a:p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r>
              <a:rPr lang="en-US" sz="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Submitted by</a:t>
            </a:r>
          </a:p>
          <a:p>
            <a:pPr algn="ctr">
              <a:lnSpc>
                <a:spcPct val="90%"/>
              </a:lnSpc>
              <a:spcBef>
                <a:spcPct val="0%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Shrikant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Narayankar</a:t>
            </a: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7ED89D0-0C5C-45A0-BF45-96DE88DA2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2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077"/>
    </mc:Choice>
    <mc:Fallback>
      <p:transition spd="slow" advTm="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DD51-6CAD-4186-9317-DD2285E92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By Country wise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FBF94-107B-4CC5-B8A7-0357238425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59.031%"/>
          <a:stretch>
            <a:fillRect/>
          </a:stretch>
        </p:blipFill>
        <p:spPr>
          <a:xfrm>
            <a:off x="-503999" y="1205640"/>
            <a:ext cx="10079640" cy="23223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96428A-02F9-4AFC-BF41-6A9F138CD2FA}"/>
              </a:ext>
            </a:extLst>
          </p:cNvPr>
          <p:cNvGraphicFramePr>
            <a:graphicFrameLocks noGrp="1"/>
          </p:cNvGraphicFramePr>
          <p:nvPr/>
        </p:nvGraphicFramePr>
        <p:xfrm>
          <a:off x="1602360" y="3975120"/>
          <a:ext cx="6479279" cy="1463040"/>
        </p:xfrm>
        <a:graphic>
          <a:graphicData uri="http://purl.oclc.org/ooxml/drawingml/table">
            <a:tbl>
              <a:tblPr firstRow="1" bandRow="1">
                <a:tableStyleId>{CFD3A993-952C-46A9-B8E2-1062D1E729B1}</a:tableStyleId>
              </a:tblPr>
              <a:tblGrid>
                <a:gridCol w="6479279">
                  <a:extLst>
                    <a:ext uri="{9D8B030D-6E8A-4147-A177-3AD203B41FA5}">
                      <a16:colId xmlns:a16="http://schemas.microsoft.com/office/drawing/2014/main" val="1809678695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Insights</a:t>
                      </a:r>
                    </a:p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1. Lithuania’s rate has been highest by a large margin: &gt; 41 suicides per 100k (per year)</a:t>
                      </a:r>
                    </a:p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2. Large overrepresentation of European countries with high rates, few with low rates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38550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699769-AD79-4E63-A57B-06D86AA2E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2"/>
    </mc:Choice>
    <mc:Fallback>
      <p:transition spd="slow" advTm="1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CD4F-BD96-4370-BBD1-0871070D98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per continent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44BBE-7383-4396-8F9B-1A73541705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18.721%" b="20%"/>
          <a:stretch>
            <a:fillRect/>
          </a:stretch>
        </p:blipFill>
        <p:spPr>
          <a:xfrm>
            <a:off x="864000" y="1440000"/>
            <a:ext cx="7430400" cy="347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20ED6C-645D-4A5B-8AC1-A9665474F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2"/>
    </mc:Choice>
    <mc:Fallback>
      <p:transition spd="slow" advTm="1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1BA0-8ED7-4214-8999-E10D874210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per continent by 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CEC42-C6ED-4DEF-A2EB-BE08D4F9B2B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22.832%" b="11.129%"/>
          <a:stretch>
            <a:fillRect/>
          </a:stretch>
        </p:blipFill>
        <p:spPr>
          <a:xfrm>
            <a:off x="1352880" y="1080360"/>
            <a:ext cx="6351120" cy="374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66A76F-A647-42F9-972B-D3D3C43C1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5"/>
    </mc:Choice>
    <mc:Fallback>
      <p:transition spd="slow" advTm="1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642B-AE8D-4BB0-AD8B-5FBFBB0732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 dirty="0"/>
              <a:t>Suicide number for generation by 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64685-60B9-4F14-9A70-3F9A64E370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36.494%" r="16.948%"/>
          <a:stretch>
            <a:fillRect/>
          </a:stretch>
        </p:blipFill>
        <p:spPr>
          <a:xfrm>
            <a:off x="-576000" y="1584000"/>
            <a:ext cx="564408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C8E7A-0241-496C-A1E8-F6F7F3279F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26.392%" t="33.955%" b="15.242%"/>
          <a:stretch>
            <a:fillRect/>
          </a:stretch>
        </p:blipFill>
        <p:spPr>
          <a:xfrm>
            <a:off x="5400000" y="1656360"/>
            <a:ext cx="7416000" cy="28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11EE192-59DB-4B90-B4B4-595083C3A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9"/>
    </mc:Choice>
    <mc:Fallback>
      <p:transition spd="slow" advTm="3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8" x="4489450" y="2212975"/>
          <p14:tracePt t="1280" x="4495800" y="2212975"/>
          <p14:tracePt t="1286" x="4503738" y="2212975"/>
          <p14:tracePt t="1290" x="4510088" y="2212975"/>
          <p14:tracePt t="1327" x="4524375" y="2212975"/>
          <p14:tracePt t="1330" x="4524375" y="2227263"/>
          <p14:tracePt t="1335" x="4530725" y="2227263"/>
          <p14:tracePt t="1338" x="4538663" y="2227263"/>
          <p14:tracePt t="1340" x="4545013" y="2233613"/>
          <p14:tracePt t="1343" x="4559300" y="2233613"/>
          <p14:tracePt t="1345" x="4565650" y="2233613"/>
          <p14:tracePt t="1347" x="4573588" y="2241550"/>
          <p14:tracePt t="1348" x="4594225" y="2241550"/>
          <p14:tracePt t="1350" x="4608513" y="2241550"/>
          <p14:tracePt t="1352" x="4629150" y="2247900"/>
          <p14:tracePt t="1354" x="4643438" y="2247900"/>
          <p14:tracePt t="1356" x="4672013" y="2262188"/>
          <p14:tracePt t="1358" x="4700588" y="2262188"/>
          <p14:tracePt t="1360" x="4721225" y="2268538"/>
          <p14:tracePt t="1362" x="4749800" y="2268538"/>
          <p14:tracePt t="1364" x="4784725" y="2268538"/>
          <p14:tracePt t="1366" x="4811713" y="2276475"/>
          <p14:tracePt t="1370" x="4883150" y="2276475"/>
          <p14:tracePt t="1372" x="4924425" y="2282825"/>
          <p14:tracePt t="1374" x="4959350" y="2297113"/>
          <p14:tracePt t="1376" x="5002213" y="2297113"/>
          <p14:tracePt t="1378" x="5037138" y="2303463"/>
          <p14:tracePt t="1380" x="5072063" y="2303463"/>
          <p14:tracePt t="1382" x="5121275" y="2303463"/>
          <p14:tracePt t="1384" x="5164138" y="2311400"/>
          <p14:tracePt t="1386" x="5199063" y="2317750"/>
          <p14:tracePt t="1388" x="5248275" y="2317750"/>
          <p14:tracePt t="1391" x="5283200" y="2332038"/>
          <p14:tracePt t="1392" x="5332413" y="2332038"/>
          <p14:tracePt t="1395" x="5367338" y="2339975"/>
          <p14:tracePt t="1396" x="5410200" y="2339975"/>
          <p14:tracePt t="1399" x="5445125" y="2339975"/>
          <p14:tracePt t="1400" x="5486400" y="2339975"/>
          <p14:tracePt t="1402" x="5529263" y="2346325"/>
          <p14:tracePt t="1404" x="5578475" y="2346325"/>
          <p14:tracePt t="1406" x="5619750" y="2346325"/>
          <p14:tracePt t="1408" x="5662613" y="2346325"/>
          <p14:tracePt t="1410" x="5697538" y="2346325"/>
          <p14:tracePt t="1412" x="5740400" y="2346325"/>
          <p14:tracePt t="1414" x="5789613" y="2346325"/>
          <p14:tracePt t="1416" x="5830888" y="2346325"/>
          <p14:tracePt t="1419" x="5873750" y="2346325"/>
          <p14:tracePt t="1420" x="5915025" y="2346325"/>
          <p14:tracePt t="1422" x="5972175" y="2346325"/>
          <p14:tracePt t="1424" x="6013450" y="2346325"/>
          <p14:tracePt t="1426" x="6056313" y="2346325"/>
          <p14:tracePt t="1428" x="6105525" y="2346325"/>
          <p14:tracePt t="1430" x="6154738" y="2332038"/>
          <p14:tracePt t="1432" x="6196013" y="2332038"/>
          <p14:tracePt t="1434" x="6245225" y="2332038"/>
          <p14:tracePt t="1436" x="6294438" y="2325688"/>
          <p14:tracePt t="1438" x="6351588" y="2325688"/>
          <p14:tracePt t="1440" x="6400800" y="2317750"/>
          <p14:tracePt t="1442" x="6456363" y="2311400"/>
          <p14:tracePt t="1445" x="6505575" y="2311400"/>
          <p14:tracePt t="1446" x="6561138" y="2311400"/>
          <p14:tracePt t="1448" x="6610350" y="2297113"/>
          <p14:tracePt t="1450" x="6667500" y="2297113"/>
          <p14:tracePt t="1452" x="6716713" y="2290763"/>
          <p14:tracePt t="1454" x="6778625" y="2282825"/>
          <p14:tracePt t="1456" x="6827838" y="2282825"/>
          <p14:tracePt t="1458" x="6884988" y="2276475"/>
          <p14:tracePt t="1460" x="6948488" y="2276475"/>
          <p14:tracePt t="1462" x="6997700" y="2262188"/>
          <p14:tracePt t="1465" x="7053263" y="2262188"/>
          <p14:tracePt t="1466" x="7108825" y="2255838"/>
          <p14:tracePt t="1469" x="7165975" y="2255838"/>
          <p14:tracePt t="1470" x="7215188" y="2247900"/>
          <p14:tracePt t="1472" x="7278688" y="2247900"/>
          <p14:tracePt t="1474" x="7334250" y="2241550"/>
          <p14:tracePt t="1476" x="7383463" y="2227263"/>
          <p14:tracePt t="1479" x="7439025" y="2227263"/>
          <p14:tracePt t="1480" x="7488238" y="2219325"/>
          <p14:tracePt t="1482" x="7531100" y="2219325"/>
          <p14:tracePt t="1486" x="7629525" y="2206625"/>
          <p14:tracePt t="1488" x="7670800" y="2206625"/>
          <p14:tracePt t="1490" x="7727950" y="2192338"/>
          <p14:tracePt t="1492" x="7762875" y="2192338"/>
          <p14:tracePt t="1494" x="7805738" y="2184400"/>
          <p14:tracePt t="1496" x="7847013" y="2178050"/>
          <p14:tracePt t="1498" x="7881938" y="2178050"/>
          <p14:tracePt t="1500" x="7916863" y="2170113"/>
          <p14:tracePt t="1502" x="7966075" y="2157413"/>
          <p14:tracePt t="1504" x="8001000" y="2149475"/>
          <p14:tracePt t="1507" x="8037513" y="2149475"/>
          <p14:tracePt t="1508" x="8072438" y="2143125"/>
          <p14:tracePt t="1510" x="8093075" y="2135188"/>
          <p14:tracePt t="1512" x="8128000" y="2120900"/>
          <p14:tracePt t="1514" x="8156575" y="2120900"/>
          <p14:tracePt t="1516" x="8185150" y="2114550"/>
          <p14:tracePt t="1519" x="8220075" y="2108200"/>
          <p14:tracePt t="1520" x="8234363" y="2108200"/>
          <p14:tracePt t="1522" x="8261350" y="2100263"/>
          <p14:tracePt t="1525" x="8289925" y="2085975"/>
          <p14:tracePt t="1526" x="8304213" y="2085975"/>
          <p14:tracePt t="1528" x="8331200" y="2079625"/>
          <p14:tracePt t="1530" x="8353425" y="2071688"/>
          <p14:tracePt t="1532" x="8367713" y="2065338"/>
          <p14:tracePt t="1534" x="8388350" y="2065338"/>
          <p14:tracePt t="1536" x="8394700" y="2051050"/>
          <p14:tracePt t="1538" x="8408988" y="2044700"/>
          <p14:tracePt t="1540" x="8423275" y="2044700"/>
          <p14:tracePt t="1543" x="8429625" y="2044700"/>
          <p14:tracePt t="1545" x="8437563" y="2036763"/>
          <p14:tracePt t="1546" x="8443913" y="2036763"/>
          <p14:tracePt t="1548" x="8443913" y="2030413"/>
          <p14:tracePt t="1552" x="8458200" y="2030413"/>
          <p14:tracePt t="1625" x="8451850" y="2016125"/>
          <p14:tracePt t="1636" x="8443913" y="2016125"/>
          <p14:tracePt t="1649" x="8437563" y="2016125"/>
          <p14:tracePt t="1678" x="8423275" y="2016125"/>
          <p14:tracePt t="1686" x="8423275" y="2009775"/>
          <p14:tracePt t="1693" x="8416925" y="2009775"/>
          <p14:tracePt t="1698" x="8408988" y="2009775"/>
          <p14:tracePt t="2219" x="8402638" y="2009775"/>
          <p14:tracePt t="2222" x="8388350" y="2009775"/>
          <p14:tracePt t="2224" x="8388350" y="2001838"/>
          <p14:tracePt t="2228" x="8380413" y="2001838"/>
          <p14:tracePt t="2228" x="8374063" y="2001838"/>
          <p14:tracePt t="2230" x="8367713" y="2001838"/>
          <p14:tracePt t="2232" x="8353425" y="2001838"/>
          <p14:tracePt t="2234" x="8339138" y="2001838"/>
          <p14:tracePt t="2236" x="8331200" y="2001838"/>
          <p14:tracePt t="2238" x="8318500" y="2001838"/>
          <p14:tracePt t="2240" x="8304213" y="2001838"/>
          <p14:tracePt t="2242" x="8283575" y="2001838"/>
          <p14:tracePt t="2244" x="8275638" y="2001838"/>
          <p14:tracePt t="2246" x="8261350" y="2016125"/>
          <p14:tracePt t="2248" x="8240713" y="2022475"/>
          <p14:tracePt t="2250" x="8234363" y="2022475"/>
          <p14:tracePt t="2252" x="8212138" y="2030413"/>
          <p14:tracePt t="2254" x="8205788" y="2036763"/>
          <p14:tracePt t="2256" x="8191500" y="2036763"/>
          <p14:tracePt t="2258" x="8170863" y="2058988"/>
          <p14:tracePt t="2260" x="8156575" y="2065338"/>
          <p14:tracePt t="2262" x="8142288" y="2071688"/>
          <p14:tracePt t="2264" x="8128000" y="2085975"/>
          <p14:tracePt t="2266" x="8107363" y="2093913"/>
          <p14:tracePt t="2269" x="8093075" y="2100263"/>
          <p14:tracePt t="2270" x="8086725" y="2108200"/>
          <p14:tracePt t="2272" x="8064500" y="2120900"/>
          <p14:tracePt t="2274" x="8058150" y="2128838"/>
          <p14:tracePt t="2276" x="8050213" y="2135188"/>
          <p14:tracePt t="2278" x="8029575" y="2143125"/>
          <p14:tracePt t="2280" x="8015288" y="2163763"/>
          <p14:tracePt t="2282" x="8001000" y="2170113"/>
          <p14:tracePt t="2284" x="7988300" y="2178050"/>
          <p14:tracePt t="2287" x="7966075" y="2198688"/>
          <p14:tracePt t="2288" x="7953375" y="2206625"/>
          <p14:tracePt t="2290" x="7945438" y="2212975"/>
          <p14:tracePt t="2292" x="7924800" y="2227263"/>
          <p14:tracePt t="2294" x="7910513" y="2241550"/>
          <p14:tracePt t="2296" x="7896225" y="2247900"/>
          <p14:tracePt t="2298" x="7881938" y="2268538"/>
          <p14:tracePt t="2300" x="7875588" y="2282825"/>
          <p14:tracePt t="2302" x="7854950" y="2303463"/>
          <p14:tracePt t="2304" x="7847013" y="2317750"/>
          <p14:tracePt t="2306" x="7826375" y="2332038"/>
          <p14:tracePt t="2308" x="7812088" y="2346325"/>
          <p14:tracePt t="2310" x="7791450" y="2374900"/>
          <p14:tracePt t="2312" x="7777163" y="2389188"/>
          <p14:tracePt t="2314" x="7756525" y="2409825"/>
          <p14:tracePt t="2316" x="7742238" y="2438400"/>
          <p14:tracePt t="2319" x="7720013" y="2451100"/>
          <p14:tracePt t="2320" x="7699375" y="2473325"/>
          <p14:tracePt t="2322" x="7678738" y="2487613"/>
          <p14:tracePt t="2324" x="7664450" y="2514600"/>
          <p14:tracePt t="2326" x="7635875" y="2543175"/>
          <p14:tracePt t="2328" x="7608888" y="2557463"/>
          <p14:tracePt t="2330" x="7594600" y="2578100"/>
          <p14:tracePt t="2332" x="7559675" y="2598738"/>
          <p14:tracePt t="2334" x="7531100" y="2627313"/>
          <p14:tracePt t="2336" x="7502525" y="2647950"/>
          <p14:tracePt t="2338" x="7475538" y="2670175"/>
          <p14:tracePt t="2340" x="7439025" y="2690813"/>
          <p14:tracePt t="2342" x="7418388" y="2725738"/>
          <p14:tracePt t="2344" x="7383463" y="2740025"/>
          <p14:tracePt t="2346" x="7348538" y="2768600"/>
          <p14:tracePt t="2348" x="7313613" y="2789238"/>
          <p14:tracePt t="2350" x="7278688" y="2809875"/>
          <p14:tracePt t="2352" x="7243763" y="2838450"/>
          <p14:tracePt t="2354" x="7207250" y="2867025"/>
          <p14:tracePt t="2356" x="7172325" y="2879725"/>
          <p14:tracePt t="2358" x="7123113" y="2914650"/>
          <p14:tracePt t="2361" x="7081838" y="2936875"/>
          <p14:tracePt t="2362" x="7038975" y="2963863"/>
          <p14:tracePt t="2364" x="7004050" y="2986088"/>
          <p14:tracePt t="2366" x="6962775" y="3006725"/>
          <p14:tracePt t="2369" x="6913563" y="3035300"/>
          <p14:tracePt t="2370" x="6870700" y="3055938"/>
          <p14:tracePt t="2372" x="6827838" y="3076575"/>
          <p14:tracePt t="2374" x="6765925" y="3111500"/>
          <p14:tracePt t="2377" x="6723063" y="3125788"/>
          <p14:tracePt t="2378" x="6681788" y="3154363"/>
          <p14:tracePt t="2380" x="6624638" y="3182938"/>
          <p14:tracePt t="2383" x="6583363" y="3209925"/>
          <p14:tracePt t="2384" x="6540500" y="3232150"/>
          <p14:tracePt t="2386" x="6491288" y="3252788"/>
          <p14:tracePt t="2388" x="6448425" y="3281363"/>
          <p14:tracePt t="2390" x="6407150" y="3302000"/>
          <p14:tracePt t="2392" x="6351588" y="3330575"/>
          <p14:tracePt t="2394" x="6315075" y="3351213"/>
          <p14:tracePt t="2396" x="6273800" y="3371850"/>
          <p14:tracePt t="2398" x="6230938" y="3392488"/>
          <p14:tracePt t="2400" x="6196013" y="3406775"/>
          <p14:tracePt t="2402" x="6154738" y="3435350"/>
          <p14:tracePt t="2404" x="6118225" y="3455988"/>
          <p14:tracePt t="2406" x="6070600" y="3478213"/>
          <p14:tracePt t="2408" x="6034088" y="3498850"/>
          <p14:tracePt t="2410" x="5999163" y="3513138"/>
          <p14:tracePt t="2412" x="5964238" y="3533775"/>
          <p14:tracePt t="2414" x="5929313" y="3548063"/>
          <p14:tracePt t="2416" x="5894388" y="3568700"/>
          <p14:tracePt t="2419" x="5859463" y="3582988"/>
          <p14:tracePt t="2420" x="5824538" y="3603625"/>
          <p14:tracePt t="2422" x="5789613" y="3617913"/>
          <p14:tracePt t="2424" x="5753100" y="3638550"/>
          <p14:tracePt t="2426" x="5732463" y="3646488"/>
          <p14:tracePt t="2428" x="5697538" y="3667125"/>
          <p14:tracePt t="2430" x="5662613" y="3681413"/>
          <p14:tracePt t="2432" x="5627688" y="3687763"/>
          <p14:tracePt t="2434" x="5592763" y="3709988"/>
          <p14:tracePt t="2437" x="5556250" y="3722688"/>
          <p14:tracePt t="2438" x="5521325" y="3736975"/>
          <p14:tracePt t="2440" x="5472113" y="3751263"/>
          <p14:tracePt t="2442" x="5430838" y="3759200"/>
          <p14:tracePt t="2444" x="5395913" y="3779838"/>
          <p14:tracePt t="2446" x="5353050" y="3786188"/>
          <p14:tracePt t="2448" x="5311775" y="3794125"/>
          <p14:tracePt t="2450" x="5262563" y="3808413"/>
          <p14:tracePt t="2452" x="5219700" y="3821113"/>
          <p14:tracePt t="2454" x="5176838" y="3829050"/>
          <p14:tracePt t="2456" x="5121275" y="3843338"/>
          <p14:tracePt t="2458" x="5072063" y="3849688"/>
          <p14:tracePt t="2460" x="5030788" y="3856038"/>
          <p14:tracePt t="2462" x="4973638" y="3863975"/>
          <p14:tracePt t="2464" x="4924425" y="3878263"/>
          <p14:tracePt t="2466" x="4875213" y="3884613"/>
          <p14:tracePt t="2469" x="4826000" y="3884613"/>
          <p14:tracePt t="2470" x="4770438" y="3892550"/>
          <p14:tracePt t="2472" x="4713288" y="3892550"/>
          <p14:tracePt t="2474" x="4657725" y="3898900"/>
          <p14:tracePt t="2477" x="4608513" y="3898900"/>
          <p14:tracePt t="2479" x="4552950" y="3913188"/>
          <p14:tracePt t="2480" x="4503738" y="3913188"/>
          <p14:tracePt t="2482" x="4446588" y="3913188"/>
          <p14:tracePt t="2484" x="4397375" y="3919538"/>
          <p14:tracePt t="2486" x="4341813" y="3919538"/>
          <p14:tracePt t="2488" x="4292600" y="3919538"/>
          <p14:tracePt t="2490" x="4235450" y="3919538"/>
          <p14:tracePt t="2492" x="4187825" y="3919538"/>
          <p14:tracePt t="2494" x="4130675" y="3919538"/>
          <p14:tracePt t="2496" x="4089400" y="3919538"/>
          <p14:tracePt t="2498" x="4032250" y="3919538"/>
          <p14:tracePt t="2500" x="3990975" y="3919538"/>
          <p14:tracePt t="2502" x="3948113" y="3919538"/>
          <p14:tracePt t="2504" x="3892550" y="3919538"/>
          <p14:tracePt t="2506" x="3849688" y="3919538"/>
          <p14:tracePt t="2508" x="3808413" y="3919538"/>
          <p14:tracePt t="2510" x="3765550" y="3919538"/>
          <p14:tracePt t="2512" x="3716338" y="3919538"/>
          <p14:tracePt t="2514" x="3673475" y="3919538"/>
          <p14:tracePt t="2516" x="3638550" y="3913188"/>
          <p14:tracePt t="2520" x="3603625" y="3913188"/>
          <p14:tracePt t="2520" x="3562350" y="3905250"/>
          <p14:tracePt t="2522" x="3519488" y="3905250"/>
          <p14:tracePt t="2524" x="3484563" y="3905250"/>
          <p14:tracePt t="2526" x="3449638" y="3898900"/>
          <p14:tracePt t="2528" x="3414713" y="3898900"/>
          <p14:tracePt t="2530" x="3379788" y="3892550"/>
          <p14:tracePt t="2532" x="3343275" y="3892550"/>
          <p14:tracePt t="2534" x="3316288" y="3878263"/>
          <p14:tracePt t="2536" x="3281363" y="3878263"/>
          <p14:tracePt t="2538" x="3246438" y="3870325"/>
          <p14:tracePt t="2540" x="3217863" y="3870325"/>
          <p14:tracePt t="2542" x="3182938" y="3863975"/>
          <p14:tracePt t="2544" x="3154363" y="3856038"/>
          <p14:tracePt t="2546" x="3119438" y="3856038"/>
          <p14:tracePt t="2548" x="3098800" y="3843338"/>
          <p14:tracePt t="2550" x="3070225" y="3843338"/>
          <p14:tracePt t="2552" x="3041650" y="3835400"/>
          <p14:tracePt t="2554" x="3006725" y="3829050"/>
          <p14:tracePt t="2556" x="2978150" y="3829050"/>
          <p14:tracePt t="2558" x="2957513" y="3821113"/>
          <p14:tracePt t="2560" x="2928938" y="3808413"/>
          <p14:tracePt t="2562" x="2908300" y="3808413"/>
          <p14:tracePt t="2564" x="2887663" y="3800475"/>
          <p14:tracePt t="2567" x="2859088" y="3794125"/>
          <p14:tracePt t="2569" x="2830513" y="3794125"/>
          <p14:tracePt t="2570" x="2803525" y="3786188"/>
          <p14:tracePt t="2572" x="2789238" y="3771900"/>
          <p14:tracePt t="2574" x="2760663" y="3771900"/>
          <p14:tracePt t="2576" x="2732088" y="3765550"/>
          <p14:tracePt t="2578" x="2719388" y="3765550"/>
          <p14:tracePt t="2580" x="2690813" y="3759200"/>
          <p14:tracePt t="2583" x="2662238" y="3751263"/>
          <p14:tracePt t="2584" x="2647950" y="3751263"/>
          <p14:tracePt t="2586" x="2620963" y="3751263"/>
          <p14:tracePt t="2588" x="2606675" y="3736975"/>
          <p14:tracePt t="2591" x="2586038" y="3736975"/>
          <p14:tracePt t="2592" x="2571750" y="3730625"/>
          <p14:tracePt t="2594" x="2543175" y="3730625"/>
          <p14:tracePt t="2596" x="2536825" y="3730625"/>
          <p14:tracePt t="2598" x="2514600" y="3722688"/>
          <p14:tracePt t="2600" x="2500313" y="3722688"/>
          <p14:tracePt t="2602" x="2479675" y="3722688"/>
          <p14:tracePt t="2604" x="2473325" y="3722688"/>
          <p14:tracePt t="2607" x="2465388" y="3716338"/>
          <p14:tracePt t="2608" x="2444750" y="3716338"/>
          <p14:tracePt t="2610" x="2438400" y="3716338"/>
          <p14:tracePt t="2612" x="2430463" y="3716338"/>
          <p14:tracePt t="2614" x="2416175" y="3716338"/>
          <p14:tracePt t="2616" x="2409825" y="3716338"/>
          <p14:tracePt t="2619" x="2401888" y="3716338"/>
          <p14:tracePt t="2622" x="2395538" y="3716338"/>
          <p14:tracePt t="2624" x="2381250" y="3716338"/>
          <p14:tracePt t="2628" x="2374900" y="3716338"/>
          <p14:tracePt t="2630" x="2366963" y="3716338"/>
          <p14:tracePt t="2632" x="2360613" y="3716338"/>
          <p14:tracePt t="2634" x="2346325" y="3716338"/>
          <p14:tracePt t="2636" x="2339975" y="3716338"/>
          <p14:tracePt t="2638" x="2325688" y="3716338"/>
          <p14:tracePt t="2640" x="2311400" y="3716338"/>
          <p14:tracePt t="2643" x="2305050" y="3716338"/>
          <p14:tracePt t="2644" x="2290763" y="3716338"/>
          <p14:tracePt t="2646" x="2276475" y="3716338"/>
          <p14:tracePt t="2648" x="2262188" y="3716338"/>
          <p14:tracePt t="2650" x="2241550" y="3716338"/>
          <p14:tracePt t="2652" x="2219325" y="3716338"/>
          <p14:tracePt t="2655" x="2198688" y="3722688"/>
          <p14:tracePt t="2656" x="2170113" y="3722688"/>
          <p14:tracePt t="2658" x="2149475" y="3736975"/>
          <p14:tracePt t="2661" x="2128838" y="3736975"/>
          <p14:tracePt t="2662" x="2100263" y="3744913"/>
          <p14:tracePt t="2664" x="2065338" y="3751263"/>
          <p14:tracePt t="2667" x="2044700" y="3751263"/>
          <p14:tracePt t="2669" x="2016125" y="3759200"/>
          <p14:tracePt t="2670" x="1981200" y="3771900"/>
          <p14:tracePt t="2672" x="1952625" y="3779838"/>
          <p14:tracePt t="2674" x="1925638" y="3779838"/>
          <p14:tracePt t="2677" x="1889125" y="3786188"/>
          <p14:tracePt t="2678" x="1854200" y="3794125"/>
          <p14:tracePt t="2680" x="1833563" y="3808413"/>
          <p14:tracePt t="2682" x="1798638" y="3808413"/>
          <p14:tracePt t="2684" x="1770063" y="3821113"/>
          <p14:tracePt t="2686" x="1735138" y="3821113"/>
          <p14:tracePt t="2688" x="1706563" y="3829050"/>
          <p14:tracePt t="2691" x="1671638" y="3843338"/>
          <p14:tracePt t="2692" x="1644650" y="3849688"/>
          <p14:tracePt t="2694" x="1622425" y="3856038"/>
          <p14:tracePt t="2696" x="1595438" y="3863975"/>
          <p14:tracePt t="2699" x="1558925" y="3878263"/>
          <p14:tracePt t="2700" x="1531938" y="3884613"/>
          <p14:tracePt t="2702" x="1517650" y="3892550"/>
          <p14:tracePt t="2704" x="1489075" y="3892550"/>
          <p14:tracePt t="2706" x="1460500" y="3898900"/>
          <p14:tracePt t="2708" x="1433513" y="3913188"/>
          <p14:tracePt t="2710" x="1419225" y="3919538"/>
          <p14:tracePt t="2712" x="1390650" y="3927475"/>
          <p14:tracePt t="2714" x="1376363" y="3933825"/>
          <p14:tracePt t="2716" x="1349375" y="3933825"/>
          <p14:tracePt t="2718" x="1327150" y="3948113"/>
          <p14:tracePt t="2720" x="1314450" y="3948113"/>
          <p14:tracePt t="2722" x="1292225" y="3954463"/>
          <p14:tracePt t="2724" x="1277938" y="3962400"/>
          <p14:tracePt t="2726" x="1257300" y="3962400"/>
          <p14:tracePt t="2728" x="1243013" y="3968750"/>
          <p14:tracePt t="2730" x="1222375" y="3968750"/>
          <p14:tracePt t="2732" x="1208088" y="3983038"/>
          <p14:tracePt t="2734" x="1187450" y="3990975"/>
          <p14:tracePt t="2736" x="1173163" y="3990975"/>
          <p14:tracePt t="2738" x="1152525" y="3997325"/>
          <p14:tracePt t="2740" x="1138238" y="3997325"/>
          <p14:tracePt t="2742" x="1117600" y="4003675"/>
          <p14:tracePt t="2744" x="1103313" y="4003675"/>
          <p14:tracePt t="2746" x="1082675" y="4017963"/>
          <p14:tracePt t="2748" x="1068388" y="4017963"/>
          <p14:tracePt t="2750" x="1046163" y="4025900"/>
          <p14:tracePt t="2752" x="1025525" y="4025900"/>
          <p14:tracePt t="2754" x="1004888" y="4025900"/>
          <p14:tracePt t="2756" x="990600" y="4032250"/>
          <p14:tracePt t="2758" x="969963" y="4032250"/>
          <p14:tracePt t="2761" x="955675" y="4032250"/>
          <p14:tracePt t="2762" x="935038" y="4032250"/>
          <p14:tracePt t="2764" x="920750" y="4040188"/>
          <p14:tracePt t="2766" x="898525" y="4040188"/>
          <p14:tracePt t="2769" x="885825" y="4040188"/>
          <p14:tracePt t="2770" x="863600" y="4040188"/>
          <p14:tracePt t="2772" x="849313" y="4040188"/>
          <p14:tracePt t="2774" x="836613" y="4040188"/>
          <p14:tracePt t="2776" x="822325" y="4040188"/>
          <p14:tracePt t="2778" x="814388" y="4040188"/>
          <p14:tracePt t="2780" x="793750" y="4040188"/>
          <p14:tracePt t="2782" x="779463" y="4040188"/>
          <p14:tracePt t="2784" x="765175" y="4040188"/>
          <p14:tracePt t="2786" x="752475" y="4040188"/>
          <p14:tracePt t="2788" x="744538" y="4040188"/>
          <p14:tracePt t="2791" x="730250" y="4040188"/>
          <p14:tracePt t="2792" x="715963" y="4040188"/>
          <p14:tracePt t="2794" x="709613" y="4040188"/>
          <p14:tracePt t="2796" x="695325" y="4040188"/>
          <p14:tracePt t="2800" x="688975" y="4040188"/>
          <p14:tracePt t="2802" x="681038" y="4040188"/>
          <p14:tracePt t="2808" x="674688" y="4040188"/>
          <p14:tracePt t="2816" x="660400" y="4040188"/>
          <p14:tracePt t="2834" x="654050" y="4040188"/>
          <p14:tracePt t="2848" x="646113" y="4040188"/>
          <p14:tracePt t="2869" x="639763" y="4040188"/>
          <p14:tracePt t="2893" x="625475" y="4040188"/>
          <p14:tracePt t="2926" x="617538" y="4040188"/>
          <p14:tracePt t="2936" x="611188" y="4040188"/>
          <p14:tracePt t="2938" x="611188" y="4032250"/>
          <p14:tracePt t="2944" x="604838" y="4032250"/>
          <p14:tracePt t="2950" x="590550" y="4032250"/>
          <p14:tracePt t="2958" x="582613" y="4032250"/>
          <p14:tracePt t="2964" x="576263" y="4032250"/>
          <p14:tracePt t="2970" x="568325" y="4032250"/>
          <p14:tracePt t="2978" x="555625" y="4032250"/>
          <p14:tracePt t="2985" x="547688" y="4032250"/>
          <p14:tracePt t="2993" x="541338" y="4040188"/>
          <p14:tracePt t="3007" x="533400" y="4040188"/>
          <p14:tracePt t="3170" x="533400" y="4052888"/>
          <p14:tracePt t="3178" x="533400" y="4060825"/>
          <p14:tracePt t="3180" x="541338" y="4060825"/>
          <p14:tracePt t="3182" x="555625" y="4060825"/>
          <p14:tracePt t="3184" x="555625" y="4067175"/>
          <p14:tracePt t="3186" x="561975" y="4067175"/>
          <p14:tracePt t="3190" x="568325" y="4067175"/>
          <p14:tracePt t="3192" x="576263" y="4075113"/>
          <p14:tracePt t="3194" x="590550" y="4075113"/>
          <p14:tracePt t="3199" x="596900" y="4075113"/>
          <p14:tracePt t="3200" x="604838" y="4089400"/>
          <p14:tracePt t="3203" x="611188" y="4089400"/>
          <p14:tracePt t="3206" x="625475" y="4089400"/>
          <p14:tracePt t="3208" x="631825" y="4089400"/>
          <p14:tracePt t="3210" x="639763" y="4089400"/>
          <p14:tracePt t="3212" x="646113" y="4089400"/>
          <p14:tracePt t="3214" x="666750" y="4089400"/>
          <p14:tracePt t="3216" x="674688" y="4089400"/>
          <p14:tracePt t="3220" x="709613" y="4089400"/>
          <p14:tracePt t="3222" x="730250" y="4089400"/>
          <p14:tracePt t="3224" x="744538" y="4089400"/>
          <p14:tracePt t="3226" x="765175" y="4089400"/>
          <p14:tracePt t="3228" x="779463" y="4089400"/>
          <p14:tracePt t="3230" x="808038" y="4089400"/>
          <p14:tracePt t="3232" x="836613" y="4089400"/>
          <p14:tracePt t="3234" x="849313" y="4089400"/>
          <p14:tracePt t="3236" x="877888" y="4089400"/>
          <p14:tracePt t="3238" x="906463" y="4089400"/>
          <p14:tracePt t="3240" x="927100" y="4089400"/>
          <p14:tracePt t="3242" x="947738" y="4089400"/>
          <p14:tracePt t="3244" x="976313" y="4089400"/>
          <p14:tracePt t="3246" x="996950" y="4089400"/>
          <p14:tracePt t="3248" x="1019175" y="4089400"/>
          <p14:tracePt t="3250" x="1046163" y="4089400"/>
          <p14:tracePt t="3252" x="1060450" y="4089400"/>
          <p14:tracePt t="3254" x="1089025" y="4089400"/>
          <p14:tracePt t="3256" x="1103313" y="4089400"/>
          <p14:tracePt t="3258" x="1123950" y="4089400"/>
          <p14:tracePt t="3261" x="1138238" y="4089400"/>
          <p14:tracePt t="3262" x="1158875" y="4089400"/>
          <p14:tracePt t="3264" x="1173163" y="4089400"/>
          <p14:tracePt t="3266" x="1193800" y="4089400"/>
          <p14:tracePt t="3270" x="1201738" y="4089400"/>
          <p14:tracePt t="3270" x="1222375" y="4089400"/>
          <p14:tracePt t="3272" x="1228725" y="4089400"/>
          <p14:tracePt t="3274" x="1236663" y="4089400"/>
          <p14:tracePt t="3276" x="1243013" y="4089400"/>
          <p14:tracePt t="3278" x="1257300" y="4089400"/>
          <p14:tracePt t="3280" x="1265238" y="4089400"/>
          <p14:tracePt t="3282" x="1271588" y="4089400"/>
          <p14:tracePt t="3288" x="1277938" y="4089400"/>
          <p14:tracePt t="3332" x="1271588" y="4089400"/>
          <p14:tracePt t="3334" x="1257300" y="4089400"/>
          <p14:tracePt t="3338" x="1250950" y="4089400"/>
          <p14:tracePt t="3340" x="1243013" y="4089400"/>
          <p14:tracePt t="3344" x="1236663" y="4089400"/>
          <p14:tracePt t="3346" x="1222375" y="4089400"/>
          <p14:tracePt t="3350" x="1222375" y="4081463"/>
          <p14:tracePt t="3352" x="1216025" y="4081463"/>
          <p14:tracePt t="3397" x="1216025" y="4089400"/>
          <p14:tracePt t="3400" x="1216025" y="4095750"/>
          <p14:tracePt t="3404" x="1216025" y="4102100"/>
          <p14:tracePt t="3408" x="1222375" y="4110038"/>
          <p14:tracePt t="3412" x="1228725" y="4124325"/>
          <p14:tracePt t="3414" x="1236663" y="4130675"/>
          <p14:tracePt t="3416" x="1243013" y="4137025"/>
          <p14:tracePt t="3420" x="1257300" y="4144963"/>
          <p14:tracePt t="3421" x="1257300" y="4159250"/>
          <p14:tracePt t="3422" x="1271588" y="4159250"/>
          <p14:tracePt t="3424" x="1277938" y="4165600"/>
          <p14:tracePt t="3426" x="1292225" y="4173538"/>
          <p14:tracePt t="3428" x="1300163" y="4179888"/>
          <p14:tracePt t="3430" x="1314450" y="4194175"/>
          <p14:tracePt t="3432" x="1327150" y="4194175"/>
          <p14:tracePt t="3436" x="1349375" y="4200525"/>
          <p14:tracePt t="3438" x="1376363" y="4208463"/>
          <p14:tracePt t="3440" x="1384300" y="4214813"/>
          <p14:tracePt t="3442" x="1404938" y="4214813"/>
          <p14:tracePt t="3444" x="1433513" y="4229100"/>
          <p14:tracePt t="3446" x="1447800" y="4229100"/>
          <p14:tracePt t="3448" x="1468438" y="4229100"/>
          <p14:tracePt t="3450" x="1482725" y="4229100"/>
          <p14:tracePt t="3452" x="1517650" y="4229100"/>
          <p14:tracePt t="3454" x="1538288" y="4229100"/>
          <p14:tracePt t="3456" x="1558925" y="4229100"/>
          <p14:tracePt t="3458" x="1587500" y="4229100"/>
          <p14:tracePt t="3460" x="1616075" y="4229100"/>
          <p14:tracePt t="3462" x="1644650" y="4229100"/>
          <p14:tracePt t="3464" x="1665288" y="4229100"/>
          <p14:tracePt t="3466" x="1693863" y="4229100"/>
          <p14:tracePt t="3470" x="1720850" y="4229100"/>
          <p14:tracePt t="3470" x="1749425" y="4222750"/>
          <p14:tracePt t="3472" x="1770063" y="4222750"/>
          <p14:tracePt t="3474" x="1798638" y="4214813"/>
          <p14:tracePt t="3476" x="1827213" y="4214813"/>
          <p14:tracePt t="3478" x="1854200" y="4214813"/>
          <p14:tracePt t="3480" x="1876425" y="4208463"/>
          <p14:tracePt t="3483" x="1897063" y="4208463"/>
          <p14:tracePt t="3484" x="1925638" y="4194175"/>
          <p14:tracePt t="3486" x="1946275" y="4194175"/>
          <p14:tracePt t="3488" x="1974850" y="4186238"/>
          <p14:tracePt t="3490" x="2001838" y="4179888"/>
          <p14:tracePt t="3492" x="2016125" y="4179888"/>
          <p14:tracePt t="3494" x="2036763" y="4173538"/>
          <p14:tracePt t="3496" x="2065338" y="4173538"/>
          <p14:tracePt t="3498" x="2071688" y="4159250"/>
          <p14:tracePt t="3500" x="2085975" y="4151313"/>
          <p14:tracePt t="3502" x="2108200" y="4151313"/>
          <p14:tracePt t="3504" x="2114550" y="4144963"/>
          <p14:tracePt t="3507" x="2120900" y="4144963"/>
          <p14:tracePt t="3508" x="2135188" y="4137025"/>
          <p14:tracePt t="3510" x="2143125" y="4137025"/>
          <p14:tracePt t="3512" x="2143125" y="4124325"/>
          <p14:tracePt t="3516" x="2143125" y="4116388"/>
          <p14:tracePt t="3522" x="2143125" y="4110038"/>
          <p14:tracePt t="3527" x="2143125" y="4102100"/>
          <p14:tracePt t="3530" x="2143125" y="4089400"/>
          <p14:tracePt t="3532" x="2135188" y="4089400"/>
          <p14:tracePt t="3534" x="2128838" y="4081463"/>
          <p14:tracePt t="3536" x="2120900" y="4075113"/>
          <p14:tracePt t="3538" x="2114550" y="4067175"/>
          <p14:tracePt t="3540" x="2093913" y="4067175"/>
          <p14:tracePt t="3542" x="2085975" y="4052888"/>
          <p14:tracePt t="3544" x="2065338" y="4046538"/>
          <p14:tracePt t="3546" x="2051050" y="4040188"/>
          <p14:tracePt t="3548" x="2030413" y="4032250"/>
          <p14:tracePt t="3550" x="2016125" y="4032250"/>
          <p14:tracePt t="3553" x="1987550" y="4017963"/>
          <p14:tracePt t="3554" x="1974850" y="4011613"/>
          <p14:tracePt t="3556" x="1952625" y="4003675"/>
          <p14:tracePt t="3558" x="1938338" y="4003675"/>
          <p14:tracePt t="3561" x="1911350" y="3997325"/>
          <p14:tracePt t="3562" x="1882775" y="3997325"/>
          <p14:tracePt t="3564" x="1868488" y="3983038"/>
          <p14:tracePt t="3566" x="1839913" y="3983038"/>
          <p14:tracePt t="3569" x="1819275" y="3983038"/>
          <p14:tracePt t="3570" x="1798638" y="3976688"/>
          <p14:tracePt t="3572" x="1778000" y="3976688"/>
          <p14:tracePt t="3575" x="1749425" y="3976688"/>
          <p14:tracePt t="3576" x="1735138" y="3976688"/>
          <p14:tracePt t="3578" x="1714500" y="3976688"/>
          <p14:tracePt t="3580" x="1700213" y="3976688"/>
          <p14:tracePt t="3582" x="1679575" y="3976688"/>
          <p14:tracePt t="3584" x="1665288" y="3976688"/>
          <p14:tracePt t="3586" x="1657350" y="3976688"/>
          <p14:tracePt t="3588" x="1636713" y="3983038"/>
          <p14:tracePt t="3590" x="1630363" y="3983038"/>
          <p14:tracePt t="3592" x="1622425" y="3990975"/>
          <p14:tracePt t="3594" x="1608138" y="3990975"/>
          <p14:tracePt t="3596" x="1601788" y="3997325"/>
          <p14:tracePt t="3599" x="1595438" y="3997325"/>
          <p14:tracePt t="3600" x="1595438" y="4003675"/>
          <p14:tracePt t="3602" x="1587500" y="4003675"/>
          <p14:tracePt t="3604" x="1587500" y="4017963"/>
          <p14:tracePt t="3610" x="1587500" y="4025900"/>
          <p14:tracePt t="3615" x="1587500" y="4032250"/>
          <p14:tracePt t="3616" x="1587500" y="4040188"/>
          <p14:tracePt t="3620" x="1587500" y="4052888"/>
          <p14:tracePt t="3622" x="1587500" y="4060825"/>
          <p14:tracePt t="3626" x="1587500" y="4067175"/>
          <p14:tracePt t="3628" x="1587500" y="4075113"/>
          <p14:tracePt t="3630" x="1595438" y="4075113"/>
          <p14:tracePt t="3632" x="1595438" y="4089400"/>
          <p14:tracePt t="3634" x="1608138" y="4095750"/>
          <p14:tracePt t="3636" x="1616075" y="4102100"/>
          <p14:tracePt t="3638" x="1622425" y="4110038"/>
          <p14:tracePt t="3640" x="1630363" y="4110038"/>
          <p14:tracePt t="3642" x="1644650" y="4124325"/>
          <p14:tracePt t="3644" x="1651000" y="4130675"/>
          <p14:tracePt t="3646" x="1665288" y="4137025"/>
          <p14:tracePt t="3649" x="1679575" y="4137025"/>
          <p14:tracePt t="3650" x="1693863" y="4144963"/>
          <p14:tracePt t="3652" x="1700213" y="4144963"/>
          <p14:tracePt t="3654" x="1720850" y="4159250"/>
          <p14:tracePt t="3656" x="1728788" y="4159250"/>
          <p14:tracePt t="3659" x="1749425" y="4165600"/>
          <p14:tracePt t="3660" x="1763713" y="4173538"/>
          <p14:tracePt t="3662" x="1784350" y="4173538"/>
          <p14:tracePt t="3664" x="1798638" y="4173538"/>
          <p14:tracePt t="3666" x="1827213" y="4179888"/>
          <p14:tracePt t="3669" x="1839913" y="4179888"/>
          <p14:tracePt t="3670" x="1862138" y="4179888"/>
          <p14:tracePt t="3672" x="1889125" y="4179888"/>
          <p14:tracePt t="3674" x="1903413" y="4179888"/>
          <p14:tracePt t="3676" x="1931988" y="4179888"/>
          <p14:tracePt t="3678" x="1960563" y="4179888"/>
          <p14:tracePt t="3680" x="1974850" y="4179888"/>
          <p14:tracePt t="3683" x="2001838" y="4179888"/>
          <p14:tracePt t="3684" x="2030413" y="4179888"/>
          <p14:tracePt t="3686" x="2051050" y="4179888"/>
          <p14:tracePt t="3688" x="2071688" y="4179888"/>
          <p14:tracePt t="3690" x="2100263" y="4179888"/>
          <p14:tracePt t="3692" x="2114550" y="4179888"/>
          <p14:tracePt t="3694" x="2143125" y="4179888"/>
          <p14:tracePt t="3696" x="2157413" y="4173538"/>
          <p14:tracePt t="3698" x="2184400" y="4173538"/>
          <p14:tracePt t="3700" x="2206625" y="4159250"/>
          <p14:tracePt t="3702" x="2219325" y="4159250"/>
          <p14:tracePt t="3704" x="2241550" y="4151313"/>
          <p14:tracePt t="3707" x="2255838" y="4144963"/>
          <p14:tracePt t="3708" x="2276475" y="4144963"/>
          <p14:tracePt t="3710" x="2290763" y="4137025"/>
          <p14:tracePt t="3712" x="2311400" y="4124325"/>
          <p14:tracePt t="3714" x="2317750" y="4124325"/>
          <p14:tracePt t="3716" x="2332038" y="4116388"/>
          <p14:tracePt t="3719" x="2346325" y="4116388"/>
          <p14:tracePt t="3720" x="2352675" y="4110038"/>
          <p14:tracePt t="3722" x="2360613" y="4102100"/>
          <p14:tracePt t="3724" x="2366963" y="4089400"/>
          <p14:tracePt t="3726" x="2381250" y="4089400"/>
          <p14:tracePt t="3728" x="2381250" y="4081463"/>
          <p14:tracePt t="3730" x="2389188" y="4081463"/>
          <p14:tracePt t="3733" x="2389188" y="4075113"/>
          <p14:tracePt t="3734" x="2395538" y="4075113"/>
          <p14:tracePt t="3736" x="2395538" y="4067175"/>
          <p14:tracePt t="3740" x="2395538" y="4052888"/>
          <p14:tracePt t="3746" x="2395538" y="4046538"/>
          <p14:tracePt t="3753" x="2395538" y="4040188"/>
          <p14:tracePt t="3759" x="2395538" y="4032250"/>
          <p14:tracePt t="3764" x="2381250" y="4032250"/>
          <p14:tracePt t="3766" x="2381250" y="4017963"/>
          <p14:tracePt t="3769" x="2374900" y="4017963"/>
          <p14:tracePt t="3770" x="2366963" y="4017963"/>
          <p14:tracePt t="3775" x="2360613" y="4011613"/>
          <p14:tracePt t="3776" x="2346325" y="4011613"/>
          <p14:tracePt t="3778" x="2339975" y="4011613"/>
          <p14:tracePt t="3783" x="2332038" y="4011613"/>
          <p14:tracePt t="3785" x="2325688" y="4011613"/>
          <p14:tracePt t="3786" x="2311400" y="4011613"/>
          <p14:tracePt t="3788" x="2305050" y="4011613"/>
          <p14:tracePt t="3790" x="2297113" y="4011613"/>
          <p14:tracePt t="3792" x="2290763" y="4011613"/>
          <p14:tracePt t="3794" x="2276475" y="4011613"/>
          <p14:tracePt t="3799" x="2268538" y="4011613"/>
          <p14:tracePt t="3800" x="2262188" y="4011613"/>
          <p14:tracePt t="3804" x="2255838" y="4011613"/>
          <p14:tracePt t="3806" x="2241550" y="4017963"/>
          <p14:tracePt t="3810" x="2233613" y="4017963"/>
          <p14:tracePt t="3812" x="2233613" y="4025900"/>
          <p14:tracePt t="3814" x="2227263" y="4025900"/>
          <p14:tracePt t="3819" x="2227263" y="4032250"/>
          <p14:tracePt t="3824" x="2227263" y="4040188"/>
          <p14:tracePt t="3828" x="2227263" y="4052888"/>
          <p14:tracePt t="3832" x="2227263" y="4060825"/>
          <p14:tracePt t="3836" x="2227263" y="4067175"/>
          <p14:tracePt t="3840" x="2241550" y="4067175"/>
          <p14:tracePt t="3842" x="2241550" y="4075113"/>
          <p14:tracePt t="3844" x="2247900" y="4075113"/>
          <p14:tracePt t="3846" x="2255838" y="4075113"/>
          <p14:tracePt t="3848" x="2262188" y="4089400"/>
          <p14:tracePt t="3850" x="2276475" y="4089400"/>
          <p14:tracePt t="3852" x="2282825" y="4089400"/>
          <p14:tracePt t="3854" x="2290763" y="4089400"/>
          <p14:tracePt t="3856" x="2297113" y="4095750"/>
          <p14:tracePt t="3859" x="2317750" y="4095750"/>
          <p14:tracePt t="3861" x="2325688" y="4095750"/>
          <p14:tracePt t="3862" x="2332038" y="4095750"/>
          <p14:tracePt t="3864" x="2346325" y="4095750"/>
          <p14:tracePt t="3867" x="2360613" y="4095750"/>
          <p14:tracePt t="3869" x="2381250" y="4095750"/>
          <p14:tracePt t="3870" x="2395538" y="4095750"/>
          <p14:tracePt t="3872" x="2416175" y="4095750"/>
          <p14:tracePt t="3874" x="2430463" y="4095750"/>
          <p14:tracePt t="3876" x="2451100" y="4095750"/>
          <p14:tracePt t="3878" x="2473325" y="4095750"/>
          <p14:tracePt t="3880" x="2493963" y="4095750"/>
          <p14:tracePt t="3883" x="2508250" y="4095750"/>
          <p14:tracePt t="3884" x="2536825" y="4095750"/>
          <p14:tracePt t="3886" x="2563813" y="4095750"/>
          <p14:tracePt t="3888" x="2578100" y="4095750"/>
          <p14:tracePt t="3890" x="2606675" y="4089400"/>
          <p14:tracePt t="3892" x="2627313" y="4089400"/>
          <p14:tracePt t="3894" x="2647950" y="4089400"/>
          <p14:tracePt t="3903" x="2732088" y="4075113"/>
          <p14:tracePt t="3904" x="2746375" y="4075113"/>
          <p14:tracePt t="3906" x="2768600" y="4067175"/>
          <p14:tracePt t="3909" x="2781300" y="4067175"/>
          <p14:tracePt t="3910" x="2803525" y="4067175"/>
          <p14:tracePt t="3912" x="2809875" y="4052888"/>
          <p14:tracePt t="3914" x="2824163" y="4052888"/>
          <p14:tracePt t="3916" x="2838450" y="4046538"/>
          <p14:tracePt t="3919" x="2844800" y="4046538"/>
          <p14:tracePt t="3920" x="2852738" y="4046538"/>
          <p14:tracePt t="3922" x="2852738" y="4040188"/>
          <p14:tracePt t="3924" x="2859088" y="4040188"/>
          <p14:tracePt t="3928" x="2859088" y="4032250"/>
          <p14:tracePt t="3942" x="2859088" y="4017963"/>
          <p14:tracePt t="3948" x="2859088" y="4011613"/>
          <p14:tracePt t="3950" x="2852738" y="4011613"/>
          <p14:tracePt t="3952" x="2838450" y="4003675"/>
          <p14:tracePt t="3954" x="2830513" y="3997325"/>
          <p14:tracePt t="3956" x="2817813" y="3997325"/>
          <p14:tracePt t="3958" x="2803525" y="3983038"/>
          <p14:tracePt t="3960" x="2789238" y="3976688"/>
          <p14:tracePt t="3962" x="2781300" y="3976688"/>
          <p14:tracePt t="3964" x="2760663" y="3968750"/>
          <p14:tracePt t="3966" x="2746375" y="3962400"/>
          <p14:tracePt t="3969" x="2725738" y="3962400"/>
          <p14:tracePt t="3970" x="2711450" y="3948113"/>
          <p14:tracePt t="3972" x="2697163" y="3941763"/>
          <p14:tracePt t="3974" x="2682875" y="3941763"/>
          <p14:tracePt t="3976" x="2662238" y="3941763"/>
          <p14:tracePt t="3978" x="2647950" y="3933825"/>
          <p14:tracePt t="3980" x="2627313" y="3933825"/>
          <p14:tracePt t="3982" x="2613025" y="3933825"/>
          <p14:tracePt t="3984" x="2606675" y="3933825"/>
          <p14:tracePt t="3986" x="2592388" y="3933825"/>
          <p14:tracePt t="3988" x="2578100" y="3933825"/>
          <p14:tracePt t="3991" x="2571750" y="3933825"/>
          <p14:tracePt t="3992" x="2557463" y="3933825"/>
          <p14:tracePt t="3994" x="2543175" y="3933825"/>
          <p14:tracePt t="3999" x="2536825" y="3933825"/>
          <p14:tracePt t="4000" x="2522538" y="3948113"/>
          <p14:tracePt t="4002" x="2514600" y="3948113"/>
          <p14:tracePt t="4006" x="2508250" y="3954463"/>
          <p14:tracePt t="4008" x="2508250" y="3962400"/>
          <p14:tracePt t="4010" x="2508250" y="3968750"/>
          <p14:tracePt t="4014" x="2508250" y="3983038"/>
          <p14:tracePt t="4016" x="2508250" y="3990975"/>
          <p14:tracePt t="4019" x="2508250" y="3997325"/>
          <p14:tracePt t="4020" x="2508250" y="4003675"/>
          <p14:tracePt t="4022" x="2508250" y="4017963"/>
          <p14:tracePt t="4024" x="2508250" y="4025900"/>
          <p14:tracePt t="4028" x="2522538" y="4040188"/>
          <p14:tracePt t="4030" x="2528888" y="4060825"/>
          <p14:tracePt t="4032" x="2543175" y="4067175"/>
          <p14:tracePt t="4034" x="2557463" y="4089400"/>
          <p14:tracePt t="4036" x="2571750" y="4095750"/>
          <p14:tracePt t="4038" x="2578100" y="4110038"/>
          <p14:tracePt t="4040" x="2598738" y="4124325"/>
          <p14:tracePt t="4042" x="2613025" y="4130675"/>
          <p14:tracePt t="4044" x="2635250" y="4144963"/>
          <p14:tracePt t="4046" x="2647950" y="4159250"/>
          <p14:tracePt t="4048" x="2670175" y="4173538"/>
          <p14:tracePt t="4050" x="2697163" y="4179888"/>
          <p14:tracePt t="4052" x="2711450" y="4194175"/>
          <p14:tracePt t="4054" x="2740025" y="4200525"/>
          <p14:tracePt t="4056" x="2768600" y="4208463"/>
          <p14:tracePt t="4059" x="2789238" y="4214813"/>
          <p14:tracePt t="4061" x="2817813" y="4229100"/>
          <p14:tracePt t="4062" x="2844800" y="4235450"/>
          <p14:tracePt t="4064" x="2873375" y="4243388"/>
          <p14:tracePt t="4066" x="2894013" y="4243388"/>
          <p14:tracePt t="4068" x="2922588" y="4243388"/>
          <p14:tracePt t="4070" x="2951163" y="4249738"/>
          <p14:tracePt t="4072" x="2978150" y="4249738"/>
          <p14:tracePt t="4074" x="2992438" y="4249738"/>
          <p14:tracePt t="4077" x="3021013" y="4249738"/>
          <p14:tracePt t="4078" x="3049588" y="4249738"/>
          <p14:tracePt t="4080" x="3070225" y="4249738"/>
          <p14:tracePt t="4083" x="3090863" y="4249738"/>
          <p14:tracePt t="4084" x="3119438" y="4249738"/>
          <p14:tracePt t="4086" x="3133725" y="4249738"/>
          <p14:tracePt t="4088" x="3160713" y="4249738"/>
          <p14:tracePt t="4091" x="3175000" y="4249738"/>
          <p14:tracePt t="4092" x="3197225" y="4243388"/>
          <p14:tracePt t="4094" x="3209925" y="4243388"/>
          <p14:tracePt t="4096" x="3232150" y="4229100"/>
          <p14:tracePt t="4098" x="3246438" y="4229100"/>
          <p14:tracePt t="4100" x="3259138" y="4222750"/>
          <p14:tracePt t="4102" x="3273425" y="4214813"/>
          <p14:tracePt t="4104" x="3281363" y="4214813"/>
          <p14:tracePt t="4106" x="3294063" y="4208463"/>
          <p14:tracePt t="4109" x="3302000" y="4194175"/>
          <p14:tracePt t="4110" x="3308350" y="4194175"/>
          <p14:tracePt t="4112" x="3316288" y="4186238"/>
          <p14:tracePt t="4114" x="3330575" y="4179888"/>
          <p14:tracePt t="4116" x="3336925" y="4173538"/>
          <p14:tracePt t="4119" x="3336925" y="4159250"/>
          <p14:tracePt t="4120" x="3343275" y="4159250"/>
          <p14:tracePt t="4122" x="3343275" y="4151313"/>
          <p14:tracePt t="4124" x="3343275" y="4144963"/>
          <p14:tracePt t="4127" x="3343275" y="4137025"/>
          <p14:tracePt t="4130" x="3343275" y="4124325"/>
          <p14:tracePt t="4132" x="3343275" y="4116388"/>
          <p14:tracePt t="4134" x="3343275" y="4110038"/>
          <p14:tracePt t="4136" x="3343275" y="4102100"/>
          <p14:tracePt t="4138" x="3330575" y="4089400"/>
          <p14:tracePt t="4140" x="3322638" y="4081463"/>
          <p14:tracePt t="4143" x="3316288" y="4075113"/>
          <p14:tracePt t="4145" x="3308350" y="4067175"/>
          <p14:tracePt t="4146" x="3294063" y="4046538"/>
          <p14:tracePt t="4148" x="3281363" y="4040188"/>
          <p14:tracePt t="4150" x="3273425" y="4032250"/>
          <p14:tracePt t="4152" x="3252788" y="4017963"/>
          <p14:tracePt t="4154" x="3246438" y="4003675"/>
          <p14:tracePt t="4156" x="3224213" y="3997325"/>
          <p14:tracePt t="4158" x="3217863" y="3983038"/>
          <p14:tracePt t="4160" x="3203575" y="3976688"/>
          <p14:tracePt t="4162" x="3182938" y="3968750"/>
          <p14:tracePt t="4164" x="3168650" y="3962400"/>
          <p14:tracePt t="4167" x="3154363" y="3962400"/>
          <p14:tracePt t="4169" x="3140075" y="3948113"/>
          <p14:tracePt t="4170" x="3119438" y="3948113"/>
          <p14:tracePt t="4172" x="3111500" y="3941763"/>
          <p14:tracePt t="4175" x="3105150" y="3941763"/>
          <p14:tracePt t="4176" x="3084513" y="3941763"/>
          <p14:tracePt t="4179" x="3076575" y="3941763"/>
          <p14:tracePt t="4180" x="3070225" y="3941763"/>
          <p14:tracePt t="4182" x="3062288" y="3941763"/>
          <p14:tracePt t="4184" x="3049588" y="3941763"/>
          <p14:tracePt t="4186" x="3041650" y="3941763"/>
          <p14:tracePt t="4188" x="3035300" y="3941763"/>
          <p14:tracePt t="4191" x="3027363" y="3941763"/>
          <p14:tracePt t="4192" x="3013075" y="3948113"/>
          <p14:tracePt t="4194" x="3006725" y="3948113"/>
          <p14:tracePt t="4196" x="3000375" y="3954463"/>
          <p14:tracePt t="4199" x="2992438" y="3954463"/>
          <p14:tracePt t="4200" x="2992438" y="3962400"/>
          <p14:tracePt t="4202" x="2978150" y="3968750"/>
          <p14:tracePt t="4204" x="2978150" y="3983038"/>
          <p14:tracePt t="4206" x="2978150" y="3990975"/>
          <p14:tracePt t="4208" x="2978150" y="3997325"/>
          <p14:tracePt t="4212" x="2978150" y="4003675"/>
          <p14:tracePt t="4212" x="2978150" y="4017963"/>
          <p14:tracePt t="4214" x="2978150" y="4025900"/>
          <p14:tracePt t="4217" x="2978150" y="4040188"/>
          <p14:tracePt t="4219" x="2986088" y="4052888"/>
          <p14:tracePt t="4220" x="2992438" y="4067175"/>
          <p14:tracePt t="4222" x="3013075" y="4075113"/>
          <p14:tracePt t="4224" x="3021013" y="4095750"/>
          <p14:tracePt t="4227" x="3027363" y="4110038"/>
          <p14:tracePt t="4228" x="3035300" y="4124325"/>
          <p14:tracePt t="4230" x="3055938" y="4137025"/>
          <p14:tracePt t="4232" x="3070225" y="4159250"/>
          <p14:tracePt t="4234" x="3090863" y="4165600"/>
          <p14:tracePt t="4236" x="3105150" y="4179888"/>
          <p14:tracePt t="4238" x="3125788" y="4194175"/>
          <p14:tracePt t="4241" x="3140075" y="4208463"/>
          <p14:tracePt t="4242" x="3160713" y="4214813"/>
          <p14:tracePt t="4244" x="3189288" y="4229100"/>
          <p14:tracePt t="4246" x="3203575" y="4243388"/>
          <p14:tracePt t="4248" x="3232150" y="4249738"/>
          <p14:tracePt t="4250" x="3246438" y="4264025"/>
          <p14:tracePt t="4252" x="3273425" y="4271963"/>
          <p14:tracePt t="4254" x="3302000" y="4278313"/>
          <p14:tracePt t="4256" x="3330575" y="4278313"/>
          <p14:tracePt t="4258" x="3351213" y="4284663"/>
          <p14:tracePt t="4260" x="3379788" y="4284663"/>
          <p14:tracePt t="4262" x="3400425" y="4298950"/>
          <p14:tracePt t="4264" x="3435350" y="4298950"/>
          <p14:tracePt t="4266" x="3455988" y="4306888"/>
          <p14:tracePt t="4268" x="3484563" y="4306888"/>
          <p14:tracePt t="4270" x="3513138" y="4306888"/>
          <p14:tracePt t="4272" x="3540125" y="4306888"/>
          <p14:tracePt t="4275" x="3554413" y="4306888"/>
          <p14:tracePt t="4277" x="3582988" y="4306888"/>
          <p14:tracePt t="4278" x="3611563" y="4306888"/>
          <p14:tracePt t="4280" x="3624263" y="4306888"/>
          <p14:tracePt t="4283" x="3652838" y="4306888"/>
          <p14:tracePt t="4284" x="3667125" y="4306888"/>
          <p14:tracePt t="4286" x="3687763" y="4306888"/>
          <p14:tracePt t="4288" x="3702050" y="4298950"/>
          <p14:tracePt t="4290" x="3730625" y="4298950"/>
          <p14:tracePt t="4292" x="3736975" y="4292600"/>
          <p14:tracePt t="4294" x="3759200" y="4292600"/>
          <p14:tracePt t="4296" x="3765550" y="4284663"/>
          <p14:tracePt t="4299" x="3786188" y="4284663"/>
          <p14:tracePt t="4300" x="3794125" y="4278313"/>
          <p14:tracePt t="4302" x="3800475" y="4278313"/>
          <p14:tracePt t="4304" x="3808413" y="4264025"/>
          <p14:tracePt t="4306" x="3821113" y="4257675"/>
          <p14:tracePt t="4309" x="3829050" y="4257675"/>
          <p14:tracePt t="4310" x="3829050" y="4249738"/>
          <p14:tracePt t="4312" x="3829050" y="4243388"/>
          <p14:tracePt t="4314" x="3835400" y="4243388"/>
          <p14:tracePt t="4316" x="3835400" y="4229100"/>
          <p14:tracePt t="4320" x="3835400" y="4222750"/>
          <p14:tracePt t="4326" x="3835400" y="4214813"/>
          <p14:tracePt t="4328" x="3835400" y="4208463"/>
          <p14:tracePt t="4330" x="3821113" y="4208463"/>
          <p14:tracePt t="4332" x="3814763" y="4194175"/>
          <p14:tracePt t="4336" x="3808413" y="4186238"/>
          <p14:tracePt t="4338" x="3786188" y="4179888"/>
          <p14:tracePt t="4340" x="3779838" y="4179888"/>
          <p14:tracePt t="4343" x="3771900" y="4173538"/>
          <p14:tracePt t="4345" x="3765550" y="4159250"/>
          <p14:tracePt t="4346" x="3744913" y="4151313"/>
          <p14:tracePt t="4348" x="3736975" y="4144963"/>
          <p14:tracePt t="4350" x="3716338" y="4137025"/>
          <p14:tracePt t="4352" x="3709988" y="4137025"/>
          <p14:tracePt t="4354" x="3695700" y="4124325"/>
          <p14:tracePt t="4356" x="3673475" y="4116388"/>
          <p14:tracePt t="4358" x="3667125" y="4116388"/>
          <p14:tracePt t="4360" x="3646488" y="4110038"/>
          <p14:tracePt t="4362" x="3632200" y="4102100"/>
          <p14:tracePt t="4364" x="3624263" y="4102100"/>
          <p14:tracePt t="4367" x="3603625" y="4089400"/>
          <p14:tracePt t="4369" x="3589338" y="4089400"/>
          <p14:tracePt t="4370" x="3576638" y="4089400"/>
          <p14:tracePt t="4372" x="3568700" y="4089400"/>
          <p14:tracePt t="4374" x="3554413" y="4089400"/>
          <p14:tracePt t="4376" x="3540125" y="4089400"/>
          <p14:tracePt t="4378" x="3533775" y="4089400"/>
          <p14:tracePt t="4380" x="3527425" y="4089400"/>
          <p14:tracePt t="4382" x="3505200" y="4089400"/>
          <p14:tracePt t="4384" x="3498850" y="4089400"/>
          <p14:tracePt t="4386" x="3490913" y="4089400"/>
          <p14:tracePt t="4388" x="3470275" y="4089400"/>
          <p14:tracePt t="4391" x="3463925" y="4095750"/>
          <p14:tracePt t="4392" x="3455988" y="4095750"/>
          <p14:tracePt t="4394" x="3449638" y="4102100"/>
          <p14:tracePt t="4396" x="3449638" y="4110038"/>
          <p14:tracePt t="4399" x="3435350" y="4110038"/>
          <p14:tracePt t="4400" x="3429000" y="4124325"/>
          <p14:tracePt t="4402" x="3429000" y="4130675"/>
          <p14:tracePt t="4404" x="3429000" y="4137025"/>
          <p14:tracePt t="4406" x="3429000" y="4144963"/>
          <p14:tracePt t="4410" x="3429000" y="4159250"/>
          <p14:tracePt t="4412" x="3429000" y="4165600"/>
          <p14:tracePt t="4414" x="3435350" y="4165600"/>
          <p14:tracePt t="4417" x="3441700" y="4173538"/>
          <p14:tracePt t="4419" x="3441700" y="4179888"/>
          <p14:tracePt t="4420" x="3455988" y="4194175"/>
          <p14:tracePt t="4422" x="3470275" y="4200525"/>
          <p14:tracePt t="4428" x="3490913" y="4208463"/>
          <p14:tracePt t="4430" x="3505200" y="4214813"/>
          <p14:tracePt t="4432" x="3513138" y="4229100"/>
          <p14:tracePt t="4434" x="3519488" y="4229100"/>
          <p14:tracePt t="4436" x="3540125" y="4235450"/>
          <p14:tracePt t="4438" x="3548063" y="4235450"/>
          <p14:tracePt t="4441" x="3562350" y="4243388"/>
          <p14:tracePt t="4442" x="3576638" y="4243388"/>
          <p14:tracePt t="4444" x="3589338" y="4249738"/>
          <p14:tracePt t="4446" x="3597275" y="4249738"/>
          <p14:tracePt t="4448" x="3617913" y="4249738"/>
          <p14:tracePt t="4450" x="3632200" y="4249738"/>
          <p14:tracePt t="4452" x="3652838" y="4249738"/>
          <p14:tracePt t="4454" x="3667125" y="4249738"/>
          <p14:tracePt t="4456" x="3687763" y="4249738"/>
          <p14:tracePt t="4458" x="3702050" y="4249738"/>
          <p14:tracePt t="4460" x="3722688" y="4249738"/>
          <p14:tracePt t="4463" x="3736975" y="4249738"/>
          <p14:tracePt t="4464" x="3759200" y="4249738"/>
          <p14:tracePt t="4466" x="3771900" y="4249738"/>
          <p14:tracePt t="4469" x="3794125" y="4249738"/>
          <p14:tracePt t="4470" x="3808413" y="4249738"/>
          <p14:tracePt t="4472" x="3829050" y="4249738"/>
          <p14:tracePt t="4475" x="3843338" y="4243388"/>
          <p14:tracePt t="4476" x="3863975" y="4243388"/>
          <p14:tracePt t="4478" x="3878263" y="4229100"/>
          <p14:tracePt t="4480" x="3898900" y="4229100"/>
          <p14:tracePt t="4482" x="3913188" y="4222750"/>
          <p14:tracePt t="4484" x="3927475" y="4214813"/>
          <p14:tracePt t="4486" x="3941763" y="4208463"/>
          <p14:tracePt t="4488" x="3948113" y="4208463"/>
          <p14:tracePt t="4490" x="3962400" y="4194175"/>
          <p14:tracePt t="4492" x="3968750" y="4194175"/>
          <p14:tracePt t="4494" x="3976688" y="4179888"/>
          <p14:tracePt t="4496" x="3983038" y="4179888"/>
          <p14:tracePt t="4498" x="3983038" y="4173538"/>
          <p14:tracePt t="4501" x="3997325" y="4173538"/>
          <p14:tracePt t="4502" x="3997325" y="4159250"/>
          <p14:tracePt t="4504" x="4003675" y="4151313"/>
          <p14:tracePt t="4509" x="4003675" y="4144963"/>
          <p14:tracePt t="4514" x="4003675" y="4137025"/>
          <p14:tracePt t="4516" x="4003675" y="4124325"/>
          <p14:tracePt t="4520" x="3997325" y="4116388"/>
          <p14:tracePt t="4522" x="3990975" y="4116388"/>
          <p14:tracePt t="4525" x="3983038" y="4110038"/>
          <p14:tracePt t="4526" x="3976688" y="4102100"/>
          <p14:tracePt t="4528" x="3962400" y="4089400"/>
          <p14:tracePt t="4530" x="3954463" y="4081463"/>
          <p14:tracePt t="4533" x="3948113" y="4081463"/>
          <p14:tracePt t="4534" x="3927475" y="4075113"/>
          <p14:tracePt t="4536" x="3919538" y="4067175"/>
          <p14:tracePt t="4538" x="3906838" y="4052888"/>
          <p14:tracePt t="4540" x="3892550" y="4046538"/>
          <p14:tracePt t="4542" x="3878263" y="4040188"/>
          <p14:tracePt t="4544" x="3870325" y="4032250"/>
          <p14:tracePt t="4546" x="3849688" y="4017963"/>
          <p14:tracePt t="4549" x="3835400" y="4017963"/>
          <p14:tracePt t="4550" x="3821113" y="4011613"/>
          <p14:tracePt t="4552" x="3808413" y="4011613"/>
          <p14:tracePt t="4554" x="3800475" y="4003675"/>
          <p14:tracePt t="4556" x="3779838" y="4003675"/>
          <p14:tracePt t="4558" x="3771900" y="4003675"/>
          <p14:tracePt t="4560" x="3765550" y="4003675"/>
          <p14:tracePt t="4562" x="3751263" y="3997325"/>
          <p14:tracePt t="4564" x="3736975" y="3997325"/>
          <p14:tracePt t="4566" x="3730625" y="3997325"/>
          <p14:tracePt t="4570" x="3716338" y="3997325"/>
          <p14:tracePt t="4570" x="3709988" y="3997325"/>
          <p14:tracePt t="4572" x="3702050" y="3997325"/>
          <p14:tracePt t="4574" x="3695700" y="3997325"/>
          <p14:tracePt t="4576" x="3681413" y="3997325"/>
          <p14:tracePt t="4578" x="3673475" y="3997325"/>
          <p14:tracePt t="4580" x="3667125" y="4003675"/>
          <p14:tracePt t="4582" x="3660775" y="4003675"/>
          <p14:tracePt t="4584" x="3646488" y="4017963"/>
          <p14:tracePt t="4588" x="3638550" y="4017963"/>
          <p14:tracePt t="4590" x="3638550" y="4025900"/>
          <p14:tracePt t="4593" x="3632200" y="4025900"/>
          <p14:tracePt t="4594" x="3632200" y="4032250"/>
          <p14:tracePt t="4598" x="3632200" y="4040188"/>
          <p14:tracePt t="4600" x="3624263" y="4040188"/>
          <p14:tracePt t="4602" x="3624263" y="4052888"/>
          <p14:tracePt t="4609" x="3624263" y="4060825"/>
          <p14:tracePt t="4612" x="3632200" y="4060825"/>
          <p14:tracePt t="4614" x="3632200" y="4067175"/>
          <p14:tracePt t="4616" x="3646488" y="4067175"/>
          <p14:tracePt t="4619" x="3652838" y="4075113"/>
          <p14:tracePt t="4620" x="3660775" y="4075113"/>
          <p14:tracePt t="4622" x="3667125" y="4075113"/>
          <p14:tracePt t="4624" x="3681413" y="4089400"/>
          <p14:tracePt t="4629" x="3702050" y="4089400"/>
          <p14:tracePt t="4630" x="3722688" y="4089400"/>
          <p14:tracePt t="4632" x="3736975" y="4095750"/>
          <p14:tracePt t="4634" x="3759200" y="4095750"/>
          <p14:tracePt t="4636" x="3771900" y="4095750"/>
          <p14:tracePt t="4638" x="3794125" y="4095750"/>
          <p14:tracePt t="4640" x="3821113" y="4095750"/>
          <p14:tracePt t="4642" x="3835400" y="4095750"/>
          <p14:tracePt t="4644" x="3863975" y="4095750"/>
          <p14:tracePt t="4646" x="3892550" y="4095750"/>
          <p14:tracePt t="4648" x="3913188" y="4095750"/>
          <p14:tracePt t="4650" x="3941763" y="4095750"/>
          <p14:tracePt t="4652" x="3968750" y="4095750"/>
          <p14:tracePt t="4654" x="3997325" y="4089400"/>
          <p14:tracePt t="4656" x="4017963" y="4089400"/>
          <p14:tracePt t="4658" x="4046538" y="4081463"/>
          <p14:tracePt t="4660" x="4075113" y="4081463"/>
          <p14:tracePt t="4662" x="4102100" y="4075113"/>
          <p14:tracePt t="4664" x="4124325" y="4075113"/>
          <p14:tracePt t="4666" x="4151313" y="4067175"/>
          <p14:tracePt t="4669" x="4173538" y="4067175"/>
          <p14:tracePt t="4670" x="4187825" y="4052888"/>
          <p14:tracePt t="4672" x="4214813" y="4052888"/>
          <p14:tracePt t="4675" x="4229100" y="4046538"/>
          <p14:tracePt t="4676" x="4249738" y="4046538"/>
          <p14:tracePt t="4678" x="4264025" y="4040188"/>
          <p14:tracePt t="4680" x="4278313" y="4040188"/>
          <p14:tracePt t="4683" x="4292600" y="4040188"/>
          <p14:tracePt t="4684" x="4298950" y="4032250"/>
          <p14:tracePt t="4686" x="4313238" y="4032250"/>
          <p14:tracePt t="4688" x="4321175" y="4017963"/>
          <p14:tracePt t="4727" x="4313238" y="4017963"/>
          <p14:tracePt t="4728" x="4313238" y="4011613"/>
          <p14:tracePt t="4730" x="4306888" y="4011613"/>
          <p14:tracePt t="4736" x="4292600" y="4011613"/>
          <p14:tracePt t="4740" x="4278313" y="4011613"/>
          <p14:tracePt t="4742" x="4271963" y="4011613"/>
          <p14:tracePt t="4744" x="4264025" y="4011613"/>
          <p14:tracePt t="4746" x="4257675" y="4011613"/>
          <p14:tracePt t="4748" x="4243388" y="4011613"/>
          <p14:tracePt t="4750" x="4229100" y="4011613"/>
          <p14:tracePt t="4752" x="4222750" y="4011613"/>
          <p14:tracePt t="4754" x="4208463" y="4011613"/>
          <p14:tracePt t="4756" x="4200525" y="4011613"/>
          <p14:tracePt t="4758" x="4194175" y="4011613"/>
          <p14:tracePt t="4761" x="4173538" y="4017963"/>
          <p14:tracePt t="4762" x="4165600" y="4017963"/>
          <p14:tracePt t="4767" x="4151313" y="4025900"/>
          <p14:tracePt t="4770" x="4138613" y="4025900"/>
          <p14:tracePt t="4774" x="4130675" y="4032250"/>
          <p14:tracePt t="4793" x="4130675" y="4040188"/>
          <p14:tracePt t="4802" x="4130675" y="4052888"/>
          <p14:tracePt t="4806" x="4138613" y="4052888"/>
          <p14:tracePt t="4812" x="4144963" y="4052888"/>
          <p14:tracePt t="4816" x="4151313" y="4060825"/>
          <p14:tracePt t="4820" x="4159250" y="4060825"/>
          <p14:tracePt t="4822" x="4159250" y="4067175"/>
          <p14:tracePt t="4824" x="4173538" y="4067175"/>
          <p14:tracePt t="4828" x="4179888" y="4075113"/>
          <p14:tracePt t="4830" x="4187825" y="4075113"/>
          <p14:tracePt t="4834" x="4194175" y="4089400"/>
          <p14:tracePt t="4838" x="4208463" y="4089400"/>
          <p14:tracePt t="4840" x="4214813" y="4095750"/>
          <p14:tracePt t="4845" x="4222750" y="4095750"/>
          <p14:tracePt t="4846" x="4229100" y="4102100"/>
          <p14:tracePt t="4851" x="4243388" y="4102100"/>
          <p14:tracePt t="4854" x="4249738" y="4110038"/>
          <p14:tracePt t="4858" x="4257675" y="4110038"/>
          <p14:tracePt t="4861" x="4257675" y="4124325"/>
          <p14:tracePt t="4862" x="4264025" y="4124325"/>
          <p14:tracePt t="4866" x="4278313" y="4130675"/>
          <p14:tracePt t="4870" x="4284663" y="4137025"/>
          <p14:tracePt t="4872" x="4292600" y="4137025"/>
          <p14:tracePt t="4879" x="4298950" y="4144963"/>
          <p14:tracePt t="4882" x="4313238" y="4159250"/>
          <p14:tracePt t="4888" x="4313238" y="4165600"/>
          <p14:tracePt t="4893" x="4313238" y="4173538"/>
          <p14:tracePt t="4899" x="4313238" y="4179888"/>
          <p14:tracePt t="4903" x="4306888" y="4194175"/>
          <p14:tracePt t="4906" x="4306888" y="4200525"/>
          <p14:tracePt t="4908" x="4292600" y="4200525"/>
          <p14:tracePt t="4914" x="4278313" y="4200525"/>
          <p14:tracePt t="4916" x="4278313" y="4208463"/>
          <p14:tracePt t="4920" x="4292600" y="4249738"/>
          <p14:tracePt t="5081" x="4292600" y="4243388"/>
          <p14:tracePt t="5085" x="4292600" y="4222750"/>
          <p14:tracePt t="5087" x="4292600" y="4214813"/>
          <p14:tracePt t="5089" x="4298950" y="4208463"/>
          <p14:tracePt t="5090" x="4313238" y="4194175"/>
          <p14:tracePt t="5093" x="4327525" y="4186238"/>
          <p14:tracePt t="5094" x="4333875" y="4179888"/>
          <p14:tracePt t="5096" x="4356100" y="4173538"/>
          <p14:tracePt t="5098" x="4362450" y="4159250"/>
          <p14:tracePt t="5100" x="4383088" y="4151313"/>
          <p14:tracePt t="5102" x="4397375" y="4144963"/>
          <p14:tracePt t="5104" x="4405313" y="4144963"/>
          <p14:tracePt t="5106" x="4425950" y="4137025"/>
          <p14:tracePt t="5108" x="4432300" y="4137025"/>
          <p14:tracePt t="5110" x="4440238" y="4137025"/>
          <p14:tracePt t="5119" x="4440238" y="4124325"/>
          <p14:tracePt t="5128" x="4454525" y="4124325"/>
          <p14:tracePt t="5141" x="4460875" y="4124325"/>
          <p14:tracePt t="5142" x="4468813" y="4124325"/>
          <p14:tracePt t="5144" x="4475163" y="4130675"/>
          <p14:tracePt t="5146" x="4489450" y="4130675"/>
          <p14:tracePt t="5149" x="4495800" y="4130675"/>
          <p14:tracePt t="5150" x="4510088" y="4130675"/>
          <p14:tracePt t="5152" x="4524375" y="4137025"/>
          <p14:tracePt t="5154" x="4545013" y="4137025"/>
          <p14:tracePt t="5156" x="4565650" y="4137025"/>
          <p14:tracePt t="5158" x="4594225" y="4137025"/>
          <p14:tracePt t="5161" x="4608513" y="4137025"/>
          <p14:tracePt t="5162" x="4643438" y="4137025"/>
          <p14:tracePt t="5164" x="4672013" y="4137025"/>
          <p14:tracePt t="5167" x="4706938" y="4137025"/>
          <p14:tracePt t="5169" x="4741863" y="4137025"/>
          <p14:tracePt t="5170" x="4776788" y="4137025"/>
          <p14:tracePt t="5172" x="4811713" y="4137025"/>
          <p14:tracePt t="5174" x="4854575" y="4137025"/>
          <p14:tracePt t="5178" x="4945063" y="4137025"/>
          <p14:tracePt t="5180" x="4987925" y="4137025"/>
          <p14:tracePt t="5183" x="5030788" y="4124325"/>
          <p14:tracePt t="5184" x="5072063" y="4116388"/>
          <p14:tracePt t="5186" x="5121275" y="4116388"/>
          <p14:tracePt t="5188" x="5170488" y="4110038"/>
          <p14:tracePt t="5190" x="5213350" y="4102100"/>
          <p14:tracePt t="5192" x="5268913" y="4089400"/>
          <p14:tracePt t="5194" x="5311775" y="4081463"/>
          <p14:tracePt t="5196" x="5353050" y="4075113"/>
          <p14:tracePt t="5198" x="5410200" y="4067175"/>
          <p14:tracePt t="5200" x="5451475" y="4046538"/>
          <p14:tracePt t="5202" x="5494338" y="4040188"/>
          <p14:tracePt t="5204" x="5549900" y="4032250"/>
          <p14:tracePt t="5206" x="5592763" y="4017963"/>
          <p14:tracePt t="5209" x="5634038" y="4011613"/>
          <p14:tracePt t="5210" x="5668963" y="3997325"/>
          <p14:tracePt t="5212" x="5718175" y="3983038"/>
          <p14:tracePt t="5214" x="5753100" y="3976688"/>
          <p14:tracePt t="5216" x="5795963" y="3968750"/>
          <p14:tracePt t="5219" x="5830888" y="3962400"/>
          <p14:tracePt t="5220" x="5859463" y="3948113"/>
          <p14:tracePt t="5222" x="5894388" y="3941763"/>
          <p14:tracePt t="5224" x="5915025" y="3933825"/>
          <p14:tracePt t="5228" x="5972175" y="3913188"/>
          <p14:tracePt t="5230" x="5984875" y="3898900"/>
          <p14:tracePt t="5232" x="6007100" y="3892550"/>
          <p14:tracePt t="5234" x="6021388" y="3878263"/>
          <p14:tracePt t="5236" x="6042025" y="3870325"/>
          <p14:tracePt t="5238" x="6048375" y="3863975"/>
          <p14:tracePt t="5240" x="6056313" y="3856038"/>
          <p14:tracePt t="5242" x="6070600" y="3843338"/>
          <p14:tracePt t="5244" x="6076950" y="3835400"/>
          <p14:tracePt t="5246" x="6076950" y="3829050"/>
          <p14:tracePt t="5250" x="6076950" y="3821113"/>
          <p14:tracePt t="5255" x="6076950" y="3808413"/>
          <p14:tracePt t="5262" x="6076950" y="3800475"/>
          <p14:tracePt t="5270" x="6070600" y="3800475"/>
          <p14:tracePt t="5277" x="6062663" y="3800475"/>
          <p14:tracePt t="5280" x="6056313" y="3800475"/>
          <p14:tracePt t="5282" x="6048375" y="3800475"/>
          <p14:tracePt t="5284" x="6034088" y="3800475"/>
          <p14:tracePt t="5286" x="6027738" y="3800475"/>
          <p14:tracePt t="5288" x="6021388" y="3800475"/>
          <p14:tracePt t="5291" x="6013450" y="3800475"/>
          <p14:tracePt t="5292" x="5999163" y="3808413"/>
          <p14:tracePt t="5294" x="5992813" y="3808413"/>
          <p14:tracePt t="5296" x="5978525" y="3814763"/>
          <p14:tracePt t="5299" x="5964238" y="3821113"/>
          <p14:tracePt t="5300" x="5949950" y="3829050"/>
          <p14:tracePt t="5302" x="5943600" y="3843338"/>
          <p14:tracePt t="5304" x="5922963" y="3849688"/>
          <p14:tracePt t="5306" x="5908675" y="3849688"/>
          <p14:tracePt t="5308" x="5894388" y="3856038"/>
          <p14:tracePt t="5310" x="5880100" y="3878263"/>
          <p14:tracePt t="5312" x="5873750" y="3884613"/>
          <p14:tracePt t="5314" x="5859463" y="3892550"/>
          <p14:tracePt t="5317" x="5845175" y="3898900"/>
          <p14:tracePt t="5319" x="5837238" y="3913188"/>
          <p14:tracePt t="5320" x="5824538" y="3919538"/>
          <p14:tracePt t="5322" x="5824538" y="3927475"/>
          <p14:tracePt t="5324" x="5816600" y="3948113"/>
          <p14:tracePt t="5328" x="5810250" y="3962400"/>
          <p14:tracePt t="5330" x="5810250" y="3968750"/>
          <p14:tracePt t="5332" x="5810250" y="3983038"/>
          <p14:tracePt t="5336" x="5810250" y="3990975"/>
          <p14:tracePt t="5338" x="5810250" y="3997325"/>
          <p14:tracePt t="5342" x="5810250" y="4003675"/>
          <p14:tracePt t="5344" x="5810250" y="4017963"/>
          <p14:tracePt t="5348" x="5824538" y="4025900"/>
          <p14:tracePt t="5350" x="5830888" y="4025900"/>
          <p14:tracePt t="5352" x="5837238" y="4025900"/>
          <p14:tracePt t="5354" x="5845175" y="4032250"/>
          <p14:tracePt t="5356" x="5865813" y="4032250"/>
          <p14:tracePt t="5358" x="5873750" y="4032250"/>
          <p14:tracePt t="5361" x="5880100" y="4040188"/>
          <p14:tracePt t="5362" x="5900738" y="4040188"/>
          <p14:tracePt t="5364" x="5908675" y="4040188"/>
          <p14:tracePt t="5366" x="5929313" y="4040188"/>
          <p14:tracePt t="5369" x="5943600" y="4040188"/>
          <p14:tracePt t="5370" x="5964238" y="4040188"/>
          <p14:tracePt t="5372" x="5978525" y="4040188"/>
          <p14:tracePt t="5374" x="6007100" y="4032250"/>
          <p14:tracePt t="5376" x="6034088" y="4032250"/>
          <p14:tracePt t="5378" x="6056313" y="4017963"/>
          <p14:tracePt t="5380" x="6076950" y="4011613"/>
          <p14:tracePt t="5383" x="6105525" y="4003675"/>
          <p14:tracePt t="5384" x="6126163" y="3997325"/>
          <p14:tracePt t="5386" x="6154738" y="3983038"/>
          <p14:tracePt t="5388" x="6181725" y="3976688"/>
          <p14:tracePt t="5390" x="6196013" y="3968750"/>
          <p14:tracePt t="5392" x="6224588" y="3962400"/>
          <p14:tracePt t="5394" x="6253163" y="3948113"/>
          <p14:tracePt t="5396" x="6280150" y="3933825"/>
          <p14:tracePt t="5398" x="6302375" y="3927475"/>
          <p14:tracePt t="5400" x="6323013" y="3913188"/>
          <p14:tracePt t="5403" x="6351588" y="3905250"/>
          <p14:tracePt t="5404" x="6364288" y="3892550"/>
          <p14:tracePt t="5406" x="6386513" y="3878263"/>
          <p14:tracePt t="5408" x="6407150" y="3870325"/>
          <p14:tracePt t="5410" x="6427788" y="3863975"/>
          <p14:tracePt t="5412" x="6442075" y="3856038"/>
          <p14:tracePt t="5414" x="6462713" y="3843338"/>
          <p14:tracePt t="5416" x="6477000" y="3835400"/>
          <p14:tracePt t="5419" x="6491288" y="3829050"/>
          <p14:tracePt t="5420" x="6505575" y="3808413"/>
          <p14:tracePt t="5422" x="6511925" y="3800475"/>
          <p14:tracePt t="5425" x="6534150" y="3800475"/>
          <p14:tracePt t="5426" x="6540500" y="3794125"/>
          <p14:tracePt t="5429" x="6546850" y="3786188"/>
          <p14:tracePt t="5430" x="6561138" y="3771900"/>
          <p14:tracePt t="5432" x="6561138" y="3765550"/>
          <p14:tracePt t="5434" x="6569075" y="3765550"/>
          <p14:tracePt t="5436" x="6569075" y="3759200"/>
          <p14:tracePt t="5445" x="6569075" y="3751263"/>
          <p14:tracePt t="5458" x="6569075" y="3736975"/>
          <p14:tracePt t="5464" x="6561138" y="3736975"/>
          <p14:tracePt t="5466" x="6554788" y="3736975"/>
          <p14:tracePt t="5470" x="6540500" y="3736975"/>
          <p14:tracePt t="5472" x="6526213" y="3736975"/>
          <p14:tracePt t="5474" x="6519863" y="3736975"/>
          <p14:tracePt t="5477" x="6511925" y="3736975"/>
          <p14:tracePt t="5478" x="6491288" y="3736975"/>
          <p14:tracePt t="5480" x="6484938" y="3736975"/>
          <p14:tracePt t="5482" x="6470650" y="3736975"/>
          <p14:tracePt t="5486" x="6448425" y="3744913"/>
          <p14:tracePt t="5486" x="6435725" y="3751263"/>
          <p14:tracePt t="5488" x="6421438" y="3751263"/>
          <p14:tracePt t="5491" x="6407150" y="3759200"/>
          <p14:tracePt t="5492" x="6400800" y="3759200"/>
          <p14:tracePt t="5494" x="6378575" y="3771900"/>
          <p14:tracePt t="5496" x="6364288" y="3779838"/>
          <p14:tracePt t="5498" x="6343650" y="3786188"/>
          <p14:tracePt t="5500" x="6329363" y="3794125"/>
          <p14:tracePt t="5502" x="6315075" y="3808413"/>
          <p14:tracePt t="5504" x="6302375" y="3814763"/>
          <p14:tracePt t="5506" x="6294438" y="3821113"/>
          <p14:tracePt t="5509" x="6280150" y="3829050"/>
          <p14:tracePt t="5510" x="6273800" y="3843338"/>
          <p14:tracePt t="5512" x="6259513" y="3849688"/>
          <p14:tracePt t="5514" x="6245225" y="3856038"/>
          <p14:tracePt t="5517" x="6238875" y="3863975"/>
          <p14:tracePt t="5519" x="6230938" y="3878263"/>
          <p14:tracePt t="5520" x="6230938" y="3884613"/>
          <p14:tracePt t="5522" x="6224588" y="3892550"/>
          <p14:tracePt t="5526" x="6210300" y="3898900"/>
          <p14:tracePt t="5530" x="6210300" y="3913188"/>
          <p14:tracePt t="5577" x="6216650" y="3913188"/>
          <p14:tracePt t="5580" x="6224588" y="3913188"/>
          <p14:tracePt t="5584" x="6245225" y="3905250"/>
          <p14:tracePt t="5588" x="6253163" y="3898900"/>
          <p14:tracePt t="5590" x="6265863" y="3898900"/>
          <p14:tracePt t="5592" x="6280150" y="3892550"/>
          <p14:tracePt t="5594" x="6288088" y="3878263"/>
          <p14:tracePt t="5596" x="6294438" y="3878263"/>
          <p14:tracePt t="5599" x="6315075" y="3878263"/>
          <p14:tracePt t="5600" x="6323013" y="3870325"/>
          <p14:tracePt t="5602" x="6337300" y="3870325"/>
          <p14:tracePt t="5604" x="6351588" y="3863975"/>
          <p14:tracePt t="5606" x="6357938" y="3863975"/>
          <p14:tracePt t="5608" x="6372225" y="3863975"/>
          <p14:tracePt t="5610" x="6386513" y="3856038"/>
          <p14:tracePt t="5612" x="6392863" y="3856038"/>
          <p14:tracePt t="5614" x="6400800" y="3856038"/>
          <p14:tracePt t="5616" x="6407150" y="3856038"/>
          <p14:tracePt t="5619" x="6421438" y="3856038"/>
          <p14:tracePt t="5620" x="6427788" y="3843338"/>
          <p14:tracePt t="5622" x="6435725" y="3843338"/>
          <p14:tracePt t="5625" x="6442075" y="3843338"/>
          <p14:tracePt t="5628" x="6456363" y="3843338"/>
          <p14:tracePt t="5689" x="6448425" y="3843338"/>
          <p14:tracePt t="5690" x="6442075" y="3843338"/>
          <p14:tracePt t="5694" x="6435725" y="3843338"/>
          <p14:tracePt t="5696" x="6421438" y="3843338"/>
          <p14:tracePt t="5698" x="6413500" y="3843338"/>
          <p14:tracePt t="5700" x="6407150" y="3843338"/>
          <p14:tracePt t="5702" x="6400800" y="3843338"/>
          <p14:tracePt t="5704" x="6386513" y="3849688"/>
          <p14:tracePt t="5706" x="6378575" y="3849688"/>
          <p14:tracePt t="5708" x="6372225" y="3849688"/>
          <p14:tracePt t="5712" x="6364288" y="3849688"/>
          <p14:tracePt t="5714" x="6351588" y="3856038"/>
          <p14:tracePt t="5716" x="6343650" y="3856038"/>
          <p14:tracePt t="5719" x="6337300" y="3856038"/>
          <p14:tracePt t="5722" x="6329363" y="3856038"/>
          <p14:tracePt t="5724" x="6315075" y="3856038"/>
          <p14:tracePt t="5728" x="6308725" y="3856038"/>
          <p14:tracePt t="5730" x="6308725" y="3863975"/>
          <p14:tracePt t="5733" x="6302375" y="3863975"/>
          <p14:tracePt t="5777" x="6302375" y="3878263"/>
          <p14:tracePt t="5813" x="6315075" y="3878263"/>
          <p14:tracePt t="5814" x="6323013" y="3878263"/>
          <p14:tracePt t="5816" x="6323013" y="3870325"/>
          <p14:tracePt t="5819" x="6329363" y="3870325"/>
          <p14:tracePt t="5820" x="6337300" y="3870325"/>
          <p14:tracePt t="5822" x="6337300" y="3863975"/>
          <p14:tracePt t="5825" x="6351588" y="3863975"/>
          <p14:tracePt t="5827" x="6357938" y="3863975"/>
          <p14:tracePt t="5829" x="6364288" y="3856038"/>
          <p14:tracePt t="5830" x="6372225" y="3856038"/>
          <p14:tracePt t="5832" x="6386513" y="3856038"/>
          <p14:tracePt t="5836" x="6392863" y="3843338"/>
          <p14:tracePt t="5838" x="6400800" y="3843338"/>
          <p14:tracePt t="5841" x="6407150" y="3843338"/>
          <p14:tracePt t="5844" x="6421438" y="3843338"/>
          <p14:tracePt t="5846" x="6421438" y="3835400"/>
          <p14:tracePt t="5849" x="6427788" y="3835400"/>
          <p14:tracePt t="5852" x="6435725" y="3835400"/>
          <p14:tracePt t="5856" x="6442075" y="3835400"/>
          <p14:tracePt t="5862" x="6456363" y="3835400"/>
          <p14:tracePt t="5886" x="6456363" y="3829050"/>
          <p14:tracePt t="5935" x="6448425" y="3829050"/>
          <p14:tracePt t="5941" x="6442075" y="3829050"/>
          <p14:tracePt t="5946" x="6435725" y="3829050"/>
          <p14:tracePt t="5948" x="6435725" y="3843338"/>
          <p14:tracePt t="5952" x="6421438" y="3843338"/>
          <p14:tracePt t="5954" x="6421438" y="3849688"/>
          <p14:tracePt t="5957" x="6413500" y="3849688"/>
          <p14:tracePt t="5958" x="6413500" y="3856038"/>
          <p14:tracePt t="5962" x="6407150" y="3856038"/>
          <p14:tracePt t="5966" x="6407150" y="3863975"/>
          <p14:tracePt t="5969" x="6400800" y="3863975"/>
          <p14:tracePt t="5974" x="6400800" y="3878263"/>
          <p14:tracePt t="5980" x="6400800" y="3884613"/>
          <p14:tracePt t="5993" x="6400800" y="3892550"/>
          <p14:tracePt t="6002" x="6400800" y="3898900"/>
          <p14:tracePt t="6009" x="6407150" y="3898900"/>
          <p14:tracePt t="6010" x="6421438" y="3898900"/>
          <p14:tracePt t="6012" x="6427788" y="3913188"/>
          <p14:tracePt t="6014" x="6435725" y="3913188"/>
          <p14:tracePt t="6016" x="6456363" y="3913188"/>
          <p14:tracePt t="6019" x="6462713" y="3913188"/>
          <p14:tracePt t="6020" x="6477000" y="3913188"/>
          <p14:tracePt t="6022" x="6497638" y="3913188"/>
          <p14:tracePt t="6025" x="6526213" y="3913188"/>
          <p14:tracePt t="6026" x="6546850" y="3913188"/>
          <p14:tracePt t="6028" x="6575425" y="3913188"/>
          <p14:tracePt t="6030" x="6604000" y="3913188"/>
          <p14:tracePt t="6032" x="6632575" y="3913188"/>
          <p14:tracePt t="6034" x="6667500" y="3905250"/>
          <p14:tracePt t="6036" x="6702425" y="3905250"/>
          <p14:tracePt t="6038" x="6723063" y="3905250"/>
          <p14:tracePt t="6041" x="6772275" y="3905250"/>
          <p14:tracePt t="6042" x="6807200" y="3898900"/>
          <p14:tracePt t="6044" x="6842125" y="3898900"/>
          <p14:tracePt t="6046" x="6884988" y="3892550"/>
          <p14:tracePt t="6049" x="6919913" y="3892550"/>
          <p14:tracePt t="6050" x="6962775" y="3892550"/>
          <p14:tracePt t="6052" x="7004050" y="3878263"/>
          <p14:tracePt t="6054" x="7053263" y="3878263"/>
          <p14:tracePt t="6056" x="7088188" y="3878263"/>
          <p14:tracePt t="6058" x="7131050" y="3878263"/>
          <p14:tracePt t="6061" x="7172325" y="3870325"/>
          <p14:tracePt t="6062" x="7207250" y="3870325"/>
          <p14:tracePt t="6064" x="7250113" y="3870325"/>
          <p14:tracePt t="6066" x="7299325" y="3870325"/>
          <p14:tracePt t="6069" x="7342188" y="3870325"/>
          <p14:tracePt t="6070" x="7377113" y="3870325"/>
          <p14:tracePt t="6072" x="7418388" y="3870325"/>
          <p14:tracePt t="6074" x="7453313" y="3870325"/>
          <p14:tracePt t="6078" x="7524750" y="3870325"/>
          <p14:tracePt t="6080" x="7551738" y="3870325"/>
          <p14:tracePt t="6083" x="7586663" y="3870325"/>
          <p14:tracePt t="6084" x="7615238" y="3870325"/>
          <p14:tracePt t="6086" x="7635875" y="3870325"/>
          <p14:tracePt t="6088" x="7664450" y="3870325"/>
          <p14:tracePt t="6090" x="7693025" y="3870325"/>
          <p14:tracePt t="6092" x="7707313" y="3870325"/>
          <p14:tracePt t="6094" x="7734300" y="3870325"/>
          <p14:tracePt t="6096" x="7756525" y="3870325"/>
          <p14:tracePt t="6098" x="7769225" y="3878263"/>
          <p14:tracePt t="6100" x="7777163" y="3878263"/>
          <p14:tracePt t="6102" x="7797800" y="3878263"/>
          <p14:tracePt t="6104" x="7812088" y="3884613"/>
          <p14:tracePt t="6107" x="7826375" y="3884613"/>
          <p14:tracePt t="6110" x="7832725" y="3892550"/>
          <p14:tracePt t="6112" x="7840663" y="3892550"/>
          <p14:tracePt t="6114" x="7847013" y="3898900"/>
          <p14:tracePt t="6120" x="7847013" y="3913188"/>
          <p14:tracePt t="6126" x="7847013" y="3919538"/>
          <p14:tracePt t="6130" x="7847013" y="3927475"/>
          <p14:tracePt t="6133" x="7847013" y="3933825"/>
          <p14:tracePt t="6134" x="7847013" y="3948113"/>
          <p14:tracePt t="6136" x="7847013" y="3954463"/>
          <p14:tracePt t="6138" x="7847013" y="3962400"/>
          <p14:tracePt t="6141" x="7847013" y="3968750"/>
          <p14:tracePt t="6142" x="7847013" y="3983038"/>
          <p14:tracePt t="6144" x="7840663" y="3990975"/>
          <p14:tracePt t="6146" x="7840663" y="3997325"/>
          <p14:tracePt t="6148" x="7826375" y="4003675"/>
          <p14:tracePt t="6150" x="7818438" y="4017963"/>
          <p14:tracePt t="6152" x="7818438" y="4025900"/>
          <p14:tracePt t="6154" x="7812088" y="4032250"/>
          <p14:tracePt t="6156" x="7791450" y="4040188"/>
          <p14:tracePt t="6158" x="7783513" y="4052888"/>
          <p14:tracePt t="6161" x="7777163" y="4060825"/>
          <p14:tracePt t="6162" x="7756525" y="4067175"/>
          <p14:tracePt t="6164" x="7748588" y="4075113"/>
          <p14:tracePt t="6166" x="7734300" y="4089400"/>
          <p14:tracePt t="6170" x="7713663" y="4095750"/>
          <p14:tracePt t="6170" x="7707313" y="4095750"/>
          <p14:tracePt t="6172" x="7685088" y="4102100"/>
          <p14:tracePt t="6175" x="7670800" y="4102100"/>
          <p14:tracePt t="6177" x="7664450" y="4102100"/>
          <p14:tracePt t="6178" x="7643813" y="4110038"/>
          <p14:tracePt t="6180" x="7635875" y="4110038"/>
          <p14:tracePt t="6183" x="7615238" y="4110038"/>
          <p14:tracePt t="6184" x="7600950" y="4110038"/>
          <p14:tracePt t="6186" x="7594600" y="4110038"/>
          <p14:tracePt t="6188" x="7573963" y="4110038"/>
          <p14:tracePt t="6190" x="7559675" y="4110038"/>
          <p14:tracePt t="6192" x="7545388" y="4110038"/>
          <p14:tracePt t="6194" x="7537450" y="4110038"/>
          <p14:tracePt t="6196" x="7524750" y="4110038"/>
          <p14:tracePt t="6198" x="7510463" y="4110038"/>
          <p14:tracePt t="6200" x="7502525" y="4110038"/>
          <p14:tracePt t="6202" x="7496175" y="4110038"/>
          <p14:tracePt t="6205" x="7488238" y="4110038"/>
          <p14:tracePt t="6206" x="7475538" y="4102100"/>
          <p14:tracePt t="6208" x="7467600" y="4102100"/>
          <p14:tracePt t="6211" x="7461250" y="4089400"/>
          <p14:tracePt t="6214" x="7453313" y="4081463"/>
          <p14:tracePt t="6217" x="7453313" y="4075113"/>
          <p14:tracePt t="6219" x="7439025" y="4067175"/>
          <p14:tracePt t="6220" x="7432675" y="4052888"/>
          <p14:tracePt t="6222" x="7432675" y="4046538"/>
          <p14:tracePt t="6224" x="7426325" y="4032250"/>
          <p14:tracePt t="6226" x="7426325" y="4017963"/>
          <p14:tracePt t="6229" x="7426325" y="4003675"/>
          <p14:tracePt t="6230" x="7418388" y="3983038"/>
          <p14:tracePt t="6232" x="7418388" y="3976688"/>
          <p14:tracePt t="6236" x="7404100" y="3962400"/>
          <p14:tracePt t="6237" x="7404100" y="3933825"/>
          <p14:tracePt t="6238" x="7404100" y="3913188"/>
          <p14:tracePt t="6240" x="7404100" y="3898900"/>
          <p14:tracePt t="6243" x="7404100" y="3878263"/>
          <p14:tracePt t="6245" x="7404100" y="3863975"/>
          <p14:tracePt t="6246" x="7397750" y="3843338"/>
          <p14:tracePt t="6248" x="7397750" y="3821113"/>
          <p14:tracePt t="6250" x="7397750" y="3808413"/>
          <p14:tracePt t="6252" x="7397750" y="3794125"/>
          <p14:tracePt t="6254" x="7397750" y="3765550"/>
          <p14:tracePt t="6256" x="7397750" y="3751263"/>
          <p14:tracePt t="6258" x="7397750" y="3730625"/>
          <p14:tracePt t="6262" x="7397750" y="3716338"/>
          <p14:tracePt t="6262" x="7397750" y="3695700"/>
          <p14:tracePt t="6264" x="7404100" y="3681413"/>
          <p14:tracePt t="6266" x="7412038" y="3652838"/>
          <p14:tracePt t="6269" x="7418388" y="3624263"/>
          <p14:tracePt t="6270" x="7426325" y="3611563"/>
          <p14:tracePt t="6272" x="7439025" y="3589338"/>
          <p14:tracePt t="6274" x="7446963" y="3562350"/>
          <p14:tracePt t="6278" x="7461250" y="3548063"/>
          <p14:tracePt t="6279" x="7475538" y="3519488"/>
          <p14:tracePt t="6280" x="7488238" y="3505200"/>
          <p14:tracePt t="6282" x="7510463" y="3478213"/>
          <p14:tracePt t="6286" x="7545388" y="3435350"/>
          <p14:tracePt t="6288" x="7566025" y="3414713"/>
          <p14:tracePt t="6290" x="7594600" y="3400425"/>
          <p14:tracePt t="6292" x="7623175" y="3371850"/>
          <p14:tracePt t="6294" x="7650163" y="3351213"/>
          <p14:tracePt t="6296" x="7670800" y="3336925"/>
          <p14:tracePt t="6298" x="7707313" y="3330575"/>
          <p14:tracePt t="6300" x="7742238" y="3302000"/>
          <p14:tracePt t="6302" x="7769225" y="3294063"/>
          <p14:tracePt t="6304" x="7805738" y="3273425"/>
          <p14:tracePt t="6307" x="7840663" y="3259138"/>
          <p14:tracePt t="6308" x="7875588" y="3244850"/>
          <p14:tracePt t="6310" x="7910513" y="3238500"/>
          <p14:tracePt t="6312" x="7945438" y="3224213"/>
          <p14:tracePt t="6314" x="7980363" y="3209925"/>
          <p14:tracePt t="6316" x="8015288" y="3203575"/>
          <p14:tracePt t="6319" x="8050213" y="3203575"/>
          <p14:tracePt t="6320" x="8086725" y="3197225"/>
          <p14:tracePt t="6322" x="8128000" y="3197225"/>
          <p14:tracePt t="6325" x="8156575" y="3189288"/>
          <p14:tracePt t="6326" x="8191500" y="3189288"/>
          <p14:tracePt t="6329" x="8226425" y="3189288"/>
          <p14:tracePt t="6330" x="8261350" y="3189288"/>
          <p14:tracePt t="6332" x="8296275" y="3189288"/>
          <p14:tracePt t="6334" x="8324850" y="3189288"/>
          <p14:tracePt t="6336" x="8359775" y="3189288"/>
          <p14:tracePt t="6338" x="8388350" y="3197225"/>
          <p14:tracePt t="6340" x="8423275" y="3209925"/>
          <p14:tracePt t="6343" x="8443913" y="3224213"/>
          <p14:tracePt t="6345" x="8472488" y="3232150"/>
          <p14:tracePt t="6346" x="8501063" y="3252788"/>
          <p14:tracePt t="6348" x="8528050" y="3267075"/>
          <p14:tracePt t="6350" x="8550275" y="3287713"/>
          <p14:tracePt t="6353" x="8570913" y="3302000"/>
          <p14:tracePt t="6354" x="8585200" y="3322638"/>
          <p14:tracePt t="6356" x="8605838" y="3336925"/>
          <p14:tracePt t="6358" x="8620125" y="3357563"/>
          <p14:tracePt t="6360" x="8634413" y="3371850"/>
          <p14:tracePt t="6362" x="8648700" y="3392488"/>
          <p14:tracePt t="6364" x="8655050" y="3406775"/>
          <p14:tracePt t="6366" x="8669338" y="3435350"/>
          <p14:tracePt t="6369" x="8669338" y="3455988"/>
          <p14:tracePt t="6370" x="8675688" y="3470275"/>
          <p14:tracePt t="6372" x="8675688" y="3490913"/>
          <p14:tracePt t="6374" x="8675688" y="3505200"/>
          <p14:tracePt t="6376" x="8675688" y="3525838"/>
          <p14:tracePt t="6378" x="8675688" y="3540125"/>
          <p14:tracePt t="6380" x="8669338" y="3562350"/>
          <p14:tracePt t="6382" x="8661400" y="3575050"/>
          <p14:tracePt t="6384" x="8648700" y="3603625"/>
          <p14:tracePt t="6386" x="8634413" y="3617913"/>
          <p14:tracePt t="6388" x="8620125" y="3638550"/>
          <p14:tracePt t="6391" x="8599488" y="3652838"/>
          <p14:tracePt t="6392" x="8577263" y="3673475"/>
          <p14:tracePt t="6394" x="8556625" y="3687763"/>
          <p14:tracePt t="6396" x="8528050" y="3702050"/>
          <p14:tracePt t="6398" x="8507413" y="3716338"/>
          <p14:tracePt t="6400" x="8478838" y="3736975"/>
          <p14:tracePt t="6402" x="8443913" y="3751263"/>
          <p14:tracePt t="6404" x="8416925" y="3759200"/>
          <p14:tracePt t="6406" x="8380413" y="3779838"/>
          <p14:tracePt t="6408" x="8345488" y="3786188"/>
          <p14:tracePt t="6410" x="8310563" y="3794125"/>
          <p14:tracePt t="6412" x="8269288" y="3808413"/>
          <p14:tracePt t="6414" x="8234363" y="3814763"/>
          <p14:tracePt t="6417" x="8191500" y="3821113"/>
          <p14:tracePt t="6419" x="8142288" y="3829050"/>
          <p14:tracePt t="6420" x="8107363" y="3829050"/>
          <p14:tracePt t="6422" x="8064500" y="3843338"/>
          <p14:tracePt t="6424" x="8023225" y="3843338"/>
          <p14:tracePt t="6427" x="7980363" y="3843338"/>
          <p14:tracePt t="6428" x="7924800" y="3843338"/>
          <p14:tracePt t="6430" x="7881938" y="3843338"/>
          <p14:tracePt t="6432" x="7818438" y="3843338"/>
          <p14:tracePt t="6434" x="7777163" y="3835400"/>
          <p14:tracePt t="6436" x="7734300" y="3829050"/>
          <p14:tracePt t="6438" x="7678738" y="3821113"/>
          <p14:tracePt t="6441" x="7629525" y="3808413"/>
          <p14:tracePt t="6442" x="7580313" y="3800475"/>
          <p14:tracePt t="6444" x="7531100" y="3786188"/>
          <p14:tracePt t="6446" x="7488238" y="3771900"/>
          <p14:tracePt t="6448" x="7439025" y="3759200"/>
          <p14:tracePt t="6450" x="7389813" y="3736975"/>
          <p14:tracePt t="6452" x="7348538" y="3722688"/>
          <p14:tracePt t="6454" x="7299325" y="3702050"/>
          <p14:tracePt t="6456" x="7256463" y="3687763"/>
          <p14:tracePt t="6459" x="7215188" y="3660775"/>
          <p14:tracePt t="6461" x="7180263" y="3646488"/>
          <p14:tracePt t="6462" x="7145338" y="3624263"/>
          <p14:tracePt t="6464" x="7108825" y="3611563"/>
          <p14:tracePt t="6466" x="7073900" y="3589338"/>
          <p14:tracePt t="6469" x="7046913" y="3562350"/>
          <p14:tracePt t="6470" x="7018338" y="3548063"/>
          <p14:tracePt t="6472" x="7004050" y="3519488"/>
          <p14:tracePt t="6474" x="6975475" y="3505200"/>
          <p14:tracePt t="6476" x="6969125" y="3478213"/>
          <p14:tracePt t="6478" x="6948488" y="3455988"/>
          <p14:tracePt t="6480" x="6940550" y="3441700"/>
          <p14:tracePt t="6483" x="6926263" y="3414713"/>
          <p14:tracePt t="6484" x="6926263" y="3386138"/>
          <p14:tracePt t="6486" x="6926263" y="3371850"/>
          <p14:tracePt t="6488" x="6926263" y="3351213"/>
          <p14:tracePt t="6490" x="6926263" y="3336925"/>
          <p14:tracePt t="6492" x="6926263" y="3308350"/>
          <p14:tracePt t="6494" x="6926263" y="3294063"/>
          <p14:tracePt t="6496" x="6926263" y="3267075"/>
          <p14:tracePt t="6498" x="6948488" y="3244850"/>
          <p14:tracePt t="6500" x="6962775" y="3224213"/>
          <p14:tracePt t="6502" x="6983413" y="3203575"/>
          <p14:tracePt t="6504" x="6997700" y="3175000"/>
          <p14:tracePt t="6507" x="7024688" y="3160713"/>
          <p14:tracePt t="6508" x="7053263" y="3133725"/>
          <p14:tracePt t="6510" x="7073900" y="3105150"/>
          <p14:tracePt t="6512" x="7102475" y="3090863"/>
          <p14:tracePt t="6514" x="7137400" y="3062288"/>
          <p14:tracePt t="6516" x="7172325" y="3049588"/>
          <p14:tracePt t="6519" x="7200900" y="3035300"/>
          <p14:tracePt t="6520" x="7243763" y="3021013"/>
          <p14:tracePt t="6522" x="7278688" y="3000375"/>
          <p14:tracePt t="6525" x="7319963" y="2986088"/>
          <p14:tracePt t="6526" x="7354888" y="2978150"/>
          <p14:tracePt t="6528" x="7404100" y="2957513"/>
          <p14:tracePt t="6530" x="7446963" y="2951163"/>
          <p14:tracePt t="6532" x="7488238" y="2928938"/>
          <p14:tracePt t="6534" x="7531100" y="2922588"/>
          <p14:tracePt t="6536" x="7580313" y="2914650"/>
          <p14:tracePt t="6538" x="7623175" y="2908300"/>
          <p14:tracePt t="6540" x="7664450" y="2908300"/>
          <p14:tracePt t="6543" x="7707313" y="2894013"/>
          <p14:tracePt t="6544" x="7742238" y="2894013"/>
          <p14:tracePt t="6546" x="7797800" y="2887663"/>
          <p14:tracePt t="6549" x="7840663" y="2887663"/>
          <p14:tracePt t="6550" x="7875588" y="2887663"/>
          <p14:tracePt t="6552" x="7916863" y="2887663"/>
          <p14:tracePt t="6554" x="7953375" y="2887663"/>
          <p14:tracePt t="6556" x="8001000" y="2887663"/>
          <p14:tracePt t="6558" x="8037513" y="2894013"/>
          <p14:tracePt t="6560" x="8058150" y="2901950"/>
          <p14:tracePt t="6562" x="8093075" y="2908300"/>
          <p14:tracePt t="6564" x="8128000" y="2914650"/>
          <p14:tracePt t="6567" x="8148638" y="2928938"/>
          <p14:tracePt t="6569" x="8177213" y="2936875"/>
          <p14:tracePt t="6570" x="8197850" y="2951163"/>
          <p14:tracePt t="6572" x="8220075" y="2971800"/>
          <p14:tracePt t="6574" x="8234363" y="2978150"/>
          <p14:tracePt t="6576" x="8247063" y="3000375"/>
          <p14:tracePt t="6578" x="8261350" y="3006725"/>
          <p14:tracePt t="6580" x="8269288" y="3021013"/>
          <p14:tracePt t="6582" x="8269288" y="3041650"/>
          <p14:tracePt t="6586" x="8283575" y="3049588"/>
          <p14:tracePt t="6587" x="8283575" y="3070225"/>
          <p14:tracePt t="6588" x="8289925" y="3084513"/>
          <p14:tracePt t="6590" x="8289925" y="3090863"/>
          <p14:tracePt t="6593" x="8289925" y="3111500"/>
          <p14:tracePt t="6594" x="8289925" y="3125788"/>
          <p14:tracePt t="6596" x="8289925" y="3148013"/>
          <p14:tracePt t="6598" x="8283575" y="3175000"/>
          <p14:tracePt t="6600" x="8275638" y="3182938"/>
          <p14:tracePt t="6602" x="8269288" y="3209925"/>
          <p14:tracePt t="6604" x="8261350" y="3224213"/>
          <p14:tracePt t="6606" x="8240713" y="3252788"/>
          <p14:tracePt t="6608" x="8234363" y="3267075"/>
          <p14:tracePt t="6610" x="8212138" y="3287713"/>
          <p14:tracePt t="6612" x="8197850" y="3316288"/>
          <p14:tracePt t="6614" x="8177213" y="3330575"/>
          <p14:tracePt t="6616" x="8162925" y="3357563"/>
          <p14:tracePt t="6619" x="8135938" y="3386138"/>
          <p14:tracePt t="6620" x="8121650" y="3400425"/>
          <p14:tracePt t="6622" x="8093075" y="3429000"/>
          <p14:tracePt t="6624" x="8064500" y="3441700"/>
          <p14:tracePt t="6626" x="8037513" y="3470275"/>
          <p14:tracePt t="6628" x="8015288" y="3490913"/>
          <p14:tracePt t="6630" x="7988300" y="3513138"/>
          <p14:tracePt t="6633" x="7959725" y="3533775"/>
          <p14:tracePt t="6634" x="7924800" y="3548063"/>
          <p14:tracePt t="6637" x="7896225" y="3575050"/>
          <p14:tracePt t="6638" x="7875588" y="3597275"/>
          <p14:tracePt t="6641" x="7840663" y="3611563"/>
          <p14:tracePt t="6642" x="7812088" y="3632200"/>
          <p14:tracePt t="6644" x="7777163" y="3646488"/>
          <p14:tracePt t="6646" x="7742238" y="3667125"/>
          <p14:tracePt t="6648" x="7713663" y="3673475"/>
          <p14:tracePt t="6650" x="7678738" y="3687763"/>
          <p14:tracePt t="6653" x="7643813" y="3709988"/>
          <p14:tracePt t="6654" x="7608888" y="3722688"/>
          <p14:tracePt t="6656" x="7573963" y="3744913"/>
          <p14:tracePt t="6659" x="7537450" y="3751263"/>
          <p14:tracePt t="6661" x="7502525" y="3771900"/>
          <p14:tracePt t="6662" x="7467600" y="3786188"/>
          <p14:tracePt t="6664" x="7432675" y="3794125"/>
          <p14:tracePt t="6666" x="7397750" y="3808413"/>
          <p14:tracePt t="6668" x="7354888" y="3821113"/>
          <p14:tracePt t="6670" x="7319963" y="3829050"/>
          <p14:tracePt t="6672" x="7285038" y="3843338"/>
          <p14:tracePt t="6674" x="7243763" y="3849688"/>
          <p14:tracePt t="6676" x="7207250" y="3856038"/>
          <p14:tracePt t="6678" x="7172325" y="3863975"/>
          <p14:tracePt t="6680" x="7137400" y="3878263"/>
          <p14:tracePt t="6683" x="7102475" y="3884613"/>
          <p14:tracePt t="6684" x="7053263" y="3884613"/>
          <p14:tracePt t="6686" x="7018338" y="3892550"/>
          <p14:tracePt t="6688" x="6983413" y="3892550"/>
          <p14:tracePt t="6690" x="6948488" y="3892550"/>
          <p14:tracePt t="6692" x="6913563" y="3898900"/>
          <p14:tracePt t="6694" x="6891338" y="3898900"/>
          <p14:tracePt t="6696" x="6856413" y="3898900"/>
          <p14:tracePt t="6698" x="6827838" y="3898900"/>
          <p14:tracePt t="6700" x="6792913" y="3898900"/>
          <p14:tracePt t="6702" x="6765925" y="3898900"/>
          <p14:tracePt t="6704" x="6751638" y="3898900"/>
          <p14:tracePt t="6707" x="6723063" y="3898900"/>
          <p14:tracePt t="6708" x="6694488" y="3898900"/>
          <p14:tracePt t="6710" x="6681788" y="3892550"/>
          <p14:tracePt t="6712" x="6659563" y="3892550"/>
          <p14:tracePt t="6714" x="6645275" y="3878263"/>
          <p14:tracePt t="6716" x="6632575" y="3870325"/>
          <p14:tracePt t="6719" x="6618288" y="3863975"/>
          <p14:tracePt t="6720" x="6610350" y="3856038"/>
          <p14:tracePt t="6722" x="6596063" y="3843338"/>
          <p14:tracePt t="6725" x="6589713" y="3835400"/>
          <p14:tracePt t="6726" x="6583363" y="3829050"/>
          <p14:tracePt t="6728" x="6575425" y="3821113"/>
          <p14:tracePt t="6730" x="6561138" y="3808413"/>
          <p14:tracePt t="6732" x="6561138" y="3800475"/>
          <p14:tracePt t="6734" x="6561138" y="3794125"/>
          <p14:tracePt t="6736" x="6561138" y="3771900"/>
          <p14:tracePt t="6738" x="6554788" y="3765550"/>
          <p14:tracePt t="6740" x="6554788" y="3759200"/>
          <p14:tracePt t="6743" x="6554788" y="3736975"/>
          <p14:tracePt t="6745" x="6554788" y="3730625"/>
          <p14:tracePt t="6746" x="6554788" y="3716338"/>
          <p14:tracePt t="6748" x="6554788" y="3702050"/>
          <p14:tracePt t="6750" x="6554788" y="3687763"/>
          <p14:tracePt t="6752" x="6554788" y="3681413"/>
          <p14:tracePt t="6754" x="6561138" y="3667125"/>
          <p14:tracePt t="6756" x="6569075" y="3652838"/>
          <p14:tracePt t="6758" x="6569075" y="3646488"/>
          <p14:tracePt t="6760" x="6575425" y="3624263"/>
          <p14:tracePt t="6762" x="6575425" y="3617913"/>
          <p14:tracePt t="6764" x="6583363" y="3597275"/>
          <p14:tracePt t="6766" x="6596063" y="3589338"/>
          <p14:tracePt t="6770" x="6610350" y="3575050"/>
          <p14:tracePt t="6772" x="6610350" y="3562350"/>
          <p14:tracePt t="6774" x="6618288" y="3554413"/>
          <p14:tracePt t="6776" x="6632575" y="3548063"/>
          <p14:tracePt t="6778" x="6638925" y="3540125"/>
          <p14:tracePt t="6780" x="6645275" y="3525838"/>
          <p14:tracePt t="6782" x="6653213" y="3525838"/>
          <p14:tracePt t="6784" x="6667500" y="3519488"/>
          <p14:tracePt t="6786" x="6673850" y="3519488"/>
          <p14:tracePt t="6788" x="6673850" y="3513138"/>
          <p14:tracePt t="6791" x="6681788" y="3513138"/>
          <p14:tracePt t="6792" x="6688138" y="3513138"/>
          <p14:tracePt t="6794" x="6702425" y="3505200"/>
          <p14:tracePt t="6797" x="6708775" y="3505200"/>
          <p14:tracePt t="6800" x="6716713" y="3505200"/>
          <p14:tracePt t="6804" x="6723063" y="3490913"/>
          <p14:tracePt t="6806" x="6737350" y="3490913"/>
          <p14:tracePt t="6814" x="6743700" y="3490913"/>
          <p14:tracePt t="6836" x="6743700" y="3498850"/>
          <p14:tracePt t="6838" x="6751638" y="3498850"/>
          <p14:tracePt t="6842" x="6751638" y="3505200"/>
          <p14:tracePt t="6846" x="6751638" y="3513138"/>
          <p14:tracePt t="6848" x="6751638" y="3525838"/>
          <p14:tracePt t="6850" x="6757988" y="3533775"/>
          <p14:tracePt t="6854" x="6757988" y="3540125"/>
          <p14:tracePt t="6857" x="6757988" y="3548063"/>
          <p14:tracePt t="6858" x="6757988" y="3562350"/>
          <p14:tracePt t="6860" x="6772275" y="3568700"/>
          <p14:tracePt t="6862" x="6772275" y="3575050"/>
          <p14:tracePt t="6864" x="6772275" y="3582988"/>
          <p14:tracePt t="6869" x="6772275" y="3597275"/>
          <p14:tracePt t="6870" x="6772275" y="3603625"/>
          <p14:tracePt t="6872" x="6772275" y="3611563"/>
          <p14:tracePt t="6876" x="6772275" y="3617913"/>
          <p14:tracePt t="6878" x="6772275" y="3632200"/>
          <p14:tracePt t="6882" x="6772275" y="3638550"/>
          <p14:tracePt t="6884" x="6778625" y="3646488"/>
          <p14:tracePt t="6888" x="6778625" y="3652838"/>
          <p14:tracePt t="6890" x="6778625" y="3667125"/>
          <p14:tracePt t="6895" x="6778625" y="3673475"/>
          <p14:tracePt t="6900" x="6778625" y="3681413"/>
          <p14:tracePt t="6904" x="6778625" y="3687763"/>
          <p14:tracePt t="6911" x="6786563" y="3702050"/>
          <p14:tracePt t="6912" x="6786563" y="3709988"/>
          <p14:tracePt t="6919" x="6786563" y="3716338"/>
          <p14:tracePt t="6925" x="6786563" y="3722688"/>
          <p14:tracePt t="6930" x="6786563" y="3736975"/>
          <p14:tracePt t="6944" x="6786563" y="3744913"/>
          <p14:tracePt t="6950" x="6792913" y="3744913"/>
          <p14:tracePt t="6954" x="6792913" y="3751263"/>
          <p14:tracePt t="6962" x="6792913" y="3759200"/>
          <p14:tracePt t="6967" x="6792913" y="3771900"/>
          <p14:tracePt t="6972" x="6807200" y="3779838"/>
          <p14:tracePt t="6974" x="6807200" y="3786188"/>
          <p14:tracePt t="6978" x="6815138" y="3794125"/>
          <p14:tracePt t="6980" x="6815138" y="3808413"/>
          <p14:tracePt t="6984" x="6821488" y="3814763"/>
          <p14:tracePt t="6986" x="6827838" y="3821113"/>
          <p14:tracePt t="6988" x="6827838" y="3829050"/>
          <p14:tracePt t="6990" x="6842125" y="3829050"/>
          <p14:tracePt t="6992" x="6842125" y="3843338"/>
          <p14:tracePt t="6994" x="6850063" y="3849688"/>
          <p14:tracePt t="6996" x="6856413" y="3856038"/>
          <p14:tracePt t="6998" x="6864350" y="3863975"/>
          <p14:tracePt t="7000" x="6877050" y="3878263"/>
          <p14:tracePt t="7002" x="6884988" y="3878263"/>
          <p14:tracePt t="7004" x="6891338" y="3884613"/>
          <p14:tracePt t="7006" x="6913563" y="3892550"/>
          <p14:tracePt t="7008" x="6919913" y="3898900"/>
          <p14:tracePt t="7011" x="6926263" y="3913188"/>
          <p14:tracePt t="7012" x="6948488" y="3919538"/>
          <p14:tracePt t="7014" x="6954838" y="3919538"/>
          <p14:tracePt t="7016" x="6969125" y="3927475"/>
          <p14:tracePt t="7019" x="6989763" y="3933825"/>
          <p14:tracePt t="7020" x="7004050" y="3948113"/>
          <p14:tracePt t="7022" x="7024688" y="3954463"/>
          <p14:tracePt t="7024" x="7038975" y="3954463"/>
          <p14:tracePt t="7027" x="7059613" y="3968750"/>
          <p14:tracePt t="7028" x="7073900" y="3968750"/>
          <p14:tracePt t="7030" x="7096125" y="3983038"/>
          <p14:tracePt t="7033" x="7108825" y="3990975"/>
          <p14:tracePt t="7034" x="7131050" y="3990975"/>
          <p14:tracePt t="7036" x="7158038" y="3997325"/>
          <p14:tracePt t="7038" x="7172325" y="3997325"/>
          <p14:tracePt t="7040" x="7200900" y="4003675"/>
          <p14:tracePt t="7042" x="7229475" y="4003675"/>
          <p14:tracePt t="7044" x="7250113" y="4017963"/>
          <p14:tracePt t="7046" x="7270750" y="4017963"/>
          <p14:tracePt t="7048" x="7299325" y="4017963"/>
          <p14:tracePt t="7050" x="7319963" y="4017963"/>
          <p14:tracePt t="7052" x="7348538" y="4017963"/>
          <p14:tracePt t="7054" x="7377113" y="4017963"/>
          <p14:tracePt t="7056" x="7404100" y="4017963"/>
          <p14:tracePt t="7058" x="7426325" y="4017963"/>
          <p14:tracePt t="7060" x="7453313" y="4017963"/>
          <p14:tracePt t="7063" x="7481888" y="4017963"/>
          <p14:tracePt t="7064" x="7510463" y="4017963"/>
          <p14:tracePt t="7066" x="7531100" y="4017963"/>
          <p14:tracePt t="7069" x="7559675" y="4011613"/>
          <p14:tracePt t="7070" x="7586663" y="4011613"/>
          <p14:tracePt t="7072" x="7615238" y="4011613"/>
          <p14:tracePt t="7075" x="7635875" y="4003675"/>
          <p14:tracePt t="7077" x="7664450" y="4003675"/>
          <p14:tracePt t="7078" x="7685088" y="3997325"/>
          <p14:tracePt t="7080" x="7707313" y="3997325"/>
          <p14:tracePt t="7082" x="7734300" y="3983038"/>
          <p14:tracePt t="7084" x="7762875" y="3983038"/>
          <p14:tracePt t="7086" x="7777163" y="3983038"/>
          <p14:tracePt t="7088" x="7797800" y="3976688"/>
          <p14:tracePt t="7090" x="7812088" y="3976688"/>
          <p14:tracePt t="7093" x="7826375" y="3976688"/>
          <p14:tracePt t="7095" x="7840663" y="3968750"/>
          <p14:tracePt t="7096" x="7847013" y="3968750"/>
          <p14:tracePt t="7098" x="7861300" y="3968750"/>
          <p14:tracePt t="7101" x="7867650" y="3962400"/>
          <p14:tracePt t="7106" x="7875588" y="3962400"/>
          <p14:tracePt t="7146" x="7861300" y="3962400"/>
          <p14:tracePt t="7150" x="7854950" y="3962400"/>
          <p14:tracePt t="7153" x="7847013" y="3968750"/>
          <p14:tracePt t="7154" x="7840663" y="3968750"/>
          <p14:tracePt t="7156" x="7826375" y="3990975"/>
          <p14:tracePt t="7158" x="7818438" y="3990975"/>
          <p14:tracePt t="7160" x="7812088" y="4003675"/>
          <p14:tracePt t="7162" x="7805738" y="4017963"/>
          <p14:tracePt t="7164" x="7791450" y="4032250"/>
          <p14:tracePt t="7166" x="7777163" y="4040188"/>
          <p14:tracePt t="7169" x="7769225" y="4060825"/>
          <p14:tracePt t="7170" x="7756525" y="4075113"/>
          <p14:tracePt t="7172" x="7748588" y="4095750"/>
          <p14:tracePt t="7174" x="7742238" y="4110038"/>
          <p14:tracePt t="7176" x="7742238" y="4137025"/>
          <p14:tracePt t="7178" x="7734300" y="4159250"/>
          <p14:tracePt t="7180" x="7734300" y="4179888"/>
          <p14:tracePt t="7182" x="7720013" y="4200525"/>
          <p14:tracePt t="7186" x="7720013" y="4243388"/>
          <p14:tracePt t="7188" x="7720013" y="4271963"/>
          <p14:tracePt t="7190" x="7720013" y="4284663"/>
          <p14:tracePt t="7192" x="7720013" y="4313238"/>
          <p14:tracePt t="7194" x="7727950" y="4341813"/>
          <p14:tracePt t="7196" x="7727950" y="4356100"/>
          <p14:tracePt t="7198" x="7734300" y="4376738"/>
          <p14:tracePt t="7200" x="7742238" y="4405313"/>
          <p14:tracePt t="7202" x="7756525" y="4419600"/>
          <p14:tracePt t="7204" x="7762875" y="4440238"/>
          <p14:tracePt t="7207" x="7769225" y="4454525"/>
          <p14:tracePt t="7208" x="7791450" y="4475163"/>
          <p14:tracePt t="7210" x="7797800" y="4495800"/>
          <p14:tracePt t="7212" x="7812088" y="4516438"/>
          <p14:tracePt t="7214" x="7826375" y="4530725"/>
          <p14:tracePt t="7216" x="7840663" y="4545013"/>
          <p14:tracePt t="7219" x="7847013" y="4559300"/>
          <p14:tracePt t="7220" x="7867650" y="4579938"/>
          <p14:tracePt t="7222" x="7881938" y="4594225"/>
          <p14:tracePt t="7224" x="7904163" y="4602163"/>
          <p14:tracePt t="7226" x="7916863" y="4622800"/>
          <p14:tracePt t="7229" x="7939088" y="4629150"/>
          <p14:tracePt t="7230" x="7953375" y="4637088"/>
          <p14:tracePt t="7232" x="7974013" y="4651375"/>
          <p14:tracePt t="7236" x="8008938" y="4657725"/>
          <p14:tracePt t="7238" x="8015288" y="4664075"/>
          <p14:tracePt t="7240" x="8037513" y="4672013"/>
          <p14:tracePt t="7242" x="8050213" y="4672013"/>
          <p14:tracePt t="7244" x="8072438" y="4672013"/>
          <p14:tracePt t="7246" x="8086725" y="4672013"/>
          <p14:tracePt t="7248" x="8093075" y="4672013"/>
          <p14:tracePt t="7250" x="8113713" y="4672013"/>
          <p14:tracePt t="7252" x="8128000" y="4672013"/>
          <p14:tracePt t="7254" x="8148638" y="4672013"/>
          <p14:tracePt t="7257" x="8162925" y="4672013"/>
          <p14:tracePt t="7258" x="8185150" y="4672013"/>
          <p14:tracePt t="7260" x="8197850" y="4672013"/>
          <p14:tracePt t="7263" x="8220075" y="4672013"/>
          <p14:tracePt t="7264" x="8234363" y="4672013"/>
          <p14:tracePt t="7266" x="8255000" y="4672013"/>
          <p14:tracePt t="7269" x="8269288" y="4672013"/>
          <p14:tracePt t="7270" x="8289925" y="4672013"/>
          <p14:tracePt t="7272" x="8318500" y="4664075"/>
          <p14:tracePt t="7274" x="8331200" y="4664075"/>
          <p14:tracePt t="7276" x="8353425" y="4664075"/>
          <p14:tracePt t="7278" x="8367713" y="4651375"/>
          <p14:tracePt t="7280" x="8388350" y="4651375"/>
          <p14:tracePt t="7282" x="8402638" y="4643438"/>
          <p14:tracePt t="7284" x="8423275" y="4643438"/>
          <p14:tracePt t="7286" x="8429625" y="4637088"/>
          <p14:tracePt t="7288" x="8443913" y="4629150"/>
          <p14:tracePt t="7290" x="8466138" y="4629150"/>
          <p14:tracePt t="7292" x="8472488" y="4614863"/>
          <p14:tracePt t="7294" x="8493125" y="4614863"/>
          <p14:tracePt t="7296" x="8501063" y="4608513"/>
          <p14:tracePt t="7299" x="8507413" y="4608513"/>
          <p14:tracePt t="7300" x="8515350" y="4602163"/>
          <p14:tracePt t="7302" x="8528050" y="4602163"/>
          <p14:tracePt t="7306" x="8535988" y="4594225"/>
          <p14:tracePt t="7312" x="8535988" y="4579938"/>
          <p14:tracePt t="7328" x="8535988" y="4573588"/>
          <p14:tracePt t="7362" x="8528050" y="4573588"/>
          <p14:tracePt t="7370" x="8521700" y="4573588"/>
          <p14:tracePt t="7374" x="8515350" y="4579938"/>
          <p14:tracePt t="7378" x="8507413" y="4579938"/>
          <p14:tracePt t="7380" x="8507413" y="4587875"/>
          <p14:tracePt t="7382" x="8493125" y="4594225"/>
          <p14:tracePt t="7386" x="8486775" y="4602163"/>
          <p14:tracePt t="7391" x="8478838" y="4614863"/>
          <p14:tracePt t="7394" x="8472488" y="4622800"/>
          <p14:tracePt t="7398" x="8458200" y="4629150"/>
          <p14:tracePt t="7403" x="8451850" y="4637088"/>
          <p14:tracePt t="7406" x="8443913" y="4651375"/>
          <p14:tracePt t="7410" x="8437563" y="4657725"/>
          <p14:tracePt t="7414" x="8423275" y="4664075"/>
          <p14:tracePt t="7419" x="8416925" y="4664075"/>
          <p14:tracePt t="7420" x="8416925" y="4672013"/>
          <p14:tracePt t="7422" x="8408988" y="4672013"/>
          <p14:tracePt t="7424" x="8408988" y="4686300"/>
          <p14:tracePt t="7428" x="8402638" y="4686300"/>
          <p14:tracePt t="7430" x="8388350" y="4686300"/>
          <p14:tracePt t="7432" x="8388350" y="4692650"/>
          <p14:tracePt t="7436" x="8380413" y="4692650"/>
          <p14:tracePt t="7438" x="8380413" y="4700588"/>
          <p14:tracePt t="7440" x="8374063" y="4700588"/>
          <p14:tracePt t="7446" x="8367713" y="4700588"/>
          <p14:tracePt t="7453" x="8367713" y="4706938"/>
          <p14:tracePt t="7454" x="8353425" y="4706938"/>
          <p14:tracePt t="7516" x="8345488" y="4706938"/>
          <p14:tracePt t="7523" x="8339138" y="4706938"/>
          <p14:tracePt t="7528" x="8331200" y="4706938"/>
          <p14:tracePt t="7532" x="8318500" y="4706938"/>
          <p14:tracePt t="7538" x="8310563" y="4706938"/>
          <p14:tracePt t="7545" x="8304213" y="4706938"/>
          <p14:tracePt t="7551" x="8296275" y="4706938"/>
          <p14:tracePt t="7585" x="8296275" y="4700588"/>
          <p14:tracePt t="7631" x="8283575" y="4700588"/>
          <p14:tracePt t="7644" x="8275638" y="4700588"/>
          <p14:tracePt t="7648" x="8269288" y="4700588"/>
          <p14:tracePt t="7650" x="8269288" y="4686300"/>
          <p14:tracePt t="7657" x="8261350" y="4686300"/>
          <p14:tracePt t="7662" x="8247063" y="4686300"/>
          <p14:tracePt t="7679" x="8247063" y="4678363"/>
          <p14:tracePt t="7680" x="8240713" y="4678363"/>
          <p14:tracePt t="7696" x="8234363" y="4678363"/>
          <p14:tracePt t="7714" x="8226425" y="4678363"/>
          <p14:tracePt t="13224" x="8234363" y="4678363"/>
          <p14:tracePt t="13227" x="8247063" y="4678363"/>
          <p14:tracePt t="13229" x="8261350" y="4678363"/>
          <p14:tracePt t="13230" x="8283575" y="4678363"/>
          <p14:tracePt t="13232" x="8289925" y="4678363"/>
          <p14:tracePt t="13237" x="8331200" y="4678363"/>
          <p14:tracePt t="13238" x="8353425" y="4678363"/>
          <p14:tracePt t="13240" x="8374063" y="4678363"/>
          <p14:tracePt t="13242" x="8394700" y="4678363"/>
          <p14:tracePt t="13244" x="8423275" y="4686300"/>
          <p14:tracePt t="13246" x="8443913" y="4686300"/>
          <p14:tracePt t="13249" x="8472488" y="4686300"/>
          <p14:tracePt t="13250" x="8501063" y="4686300"/>
          <p14:tracePt t="13252" x="8515350" y="4686300"/>
          <p14:tracePt t="13254" x="8535988" y="4686300"/>
          <p14:tracePt t="13256" x="8550275" y="4686300"/>
          <p14:tracePt t="13258" x="8564563" y="4686300"/>
          <p14:tracePt t="13260" x="8577263" y="4678363"/>
          <p14:tracePt t="13262" x="8585200" y="4678363"/>
          <p14:tracePt t="13264" x="8599488" y="4672013"/>
          <p14:tracePt t="13266" x="8605838" y="4672013"/>
          <p14:tracePt t="13269" x="8605838" y="4664075"/>
          <p14:tracePt t="13270" x="8605838" y="4651375"/>
          <p14:tracePt t="13275" x="8605838" y="4643438"/>
          <p14:tracePt t="13276" x="8599488" y="4637088"/>
          <p14:tracePt t="13278" x="8591550" y="4637088"/>
          <p14:tracePt t="13280" x="8585200" y="4629150"/>
          <p14:tracePt t="13282" x="8577263" y="4629150"/>
          <p14:tracePt t="13284" x="8556625" y="4614863"/>
          <p14:tracePt t="13286" x="8550275" y="4614863"/>
          <p14:tracePt t="13288" x="8542338" y="4608513"/>
          <p14:tracePt t="13291" x="8521700" y="4608513"/>
          <p14:tracePt t="13292" x="8515350" y="4608513"/>
          <p14:tracePt t="13294" x="8515350" y="4602163"/>
          <p14:tracePt t="13296" x="8493125" y="4602163"/>
          <p14:tracePt t="13300" x="8486775" y="4602163"/>
          <p14:tracePt t="13304" x="8478838" y="4602163"/>
          <p14:tracePt t="13306" x="8478838" y="4594225"/>
          <p14:tracePt t="13308" x="8472488" y="4594225"/>
          <p14:tracePt t="13312" x="8458200" y="4594225"/>
          <p14:tracePt t="13316" x="8451850" y="4594225"/>
          <p14:tracePt t="13319" x="8451850" y="4579938"/>
          <p14:tracePt t="13320" x="8443913" y="4579938"/>
          <p14:tracePt t="13324" x="8437563" y="4573588"/>
          <p14:tracePt t="13327" x="8423275" y="4573588"/>
          <p14:tracePt t="13328" x="8423275" y="4565650"/>
          <p14:tracePt t="13330" x="8416925" y="4565650"/>
          <p14:tracePt t="13333" x="8416925" y="4559300"/>
          <p14:tracePt t="13334" x="8408988" y="4545013"/>
          <p14:tracePt t="13336" x="8408988" y="4538663"/>
          <p14:tracePt t="13338" x="8402638" y="4530725"/>
          <p14:tracePt t="13340" x="8402638" y="4524375"/>
          <p14:tracePt t="13342" x="8388350" y="4510088"/>
          <p14:tracePt t="13344" x="8388350" y="4503738"/>
          <p14:tracePt t="13346" x="8380413" y="4495800"/>
          <p14:tracePt t="13348" x="8380413" y="4489450"/>
          <p14:tracePt t="13350" x="8374063" y="4475163"/>
          <p14:tracePt t="13354" x="8367713" y="4467225"/>
          <p14:tracePt t="13357" x="8353425" y="4460875"/>
          <p14:tracePt t="13358" x="8345488" y="4454525"/>
          <p14:tracePt t="13360" x="8339138" y="4440238"/>
          <p14:tracePt t="13362" x="8331200" y="4432300"/>
          <p14:tracePt t="13364" x="8318500" y="4432300"/>
          <p14:tracePt t="13366" x="8304213" y="4425950"/>
          <p14:tracePt t="13369" x="8296275" y="4419600"/>
          <p14:tracePt t="13370" x="8275638" y="4419600"/>
          <p14:tracePt t="13372" x="8261350" y="4419600"/>
          <p14:tracePt t="13375" x="8240713" y="4405313"/>
          <p14:tracePt t="13376" x="8212138" y="4397375"/>
          <p14:tracePt t="13378" x="8191500" y="4391025"/>
          <p14:tracePt t="13380" x="8162925" y="4391025"/>
          <p14:tracePt t="13382" x="8135938" y="4383088"/>
          <p14:tracePt t="13384" x="8099425" y="4370388"/>
          <p14:tracePt t="13386" x="8064500" y="4370388"/>
          <p14:tracePt t="13388" x="8023225" y="4362450"/>
          <p14:tracePt t="13390" x="7994650" y="4362450"/>
          <p14:tracePt t="13595" x="7988300" y="4362450"/>
          <p14:tracePt t="13614" x="7988300" y="4356100"/>
          <p14:tracePt t="13616" x="8001000" y="4356100"/>
          <p14:tracePt t="13619" x="8001000" y="4348163"/>
          <p14:tracePt t="13620" x="8001000" y="4333875"/>
          <p14:tracePt t="13622" x="8001000" y="4327525"/>
          <p14:tracePt t="13624" x="8008938" y="4327525"/>
          <p14:tracePt t="13626" x="8008938" y="4321175"/>
          <p14:tracePt t="13630" x="8008938" y="4313238"/>
          <p14:tracePt t="13635" x="8008938" y="4298950"/>
          <p14:tracePt t="13641" x="8008938" y="4292600"/>
          <p14:tracePt t="13648" x="8008938" y="4284663"/>
          <p14:tracePt t="13659" x="8008938" y="4278313"/>
          <p14:tracePt t="13660" x="8015288" y="4278313"/>
          <p14:tracePt t="13664" x="8015288" y="4264025"/>
          <p14:tracePt t="13666" x="8023225" y="4264025"/>
          <p14:tracePt t="13669" x="8023225" y="4257675"/>
          <p14:tracePt t="13670" x="8037513" y="4257675"/>
          <p14:tracePt t="13672" x="8037513" y="4249738"/>
          <p14:tracePt t="13674" x="8043863" y="4243388"/>
          <p14:tracePt t="13678" x="8050213" y="4229100"/>
          <p14:tracePt t="13680" x="8058150" y="4222750"/>
          <p14:tracePt t="13683" x="8058150" y="4214813"/>
          <p14:tracePt t="13684" x="8072438" y="4208463"/>
          <p14:tracePt t="13686" x="8078788" y="4194175"/>
          <p14:tracePt t="13688" x="8086725" y="4186238"/>
          <p14:tracePt t="13691" x="8086725" y="4179888"/>
          <p14:tracePt t="13692" x="8093075" y="4159250"/>
          <p14:tracePt t="13694" x="8107363" y="4151313"/>
          <p14:tracePt t="13696" x="8107363" y="4137025"/>
          <p14:tracePt t="13698" x="8113713" y="4124325"/>
          <p14:tracePt t="13700" x="8121650" y="4110038"/>
          <p14:tracePt t="13702" x="8128000" y="4089400"/>
          <p14:tracePt t="13704" x="8128000" y="4075113"/>
          <p14:tracePt t="13706" x="8142288" y="4052888"/>
          <p14:tracePt t="13709" x="8142288" y="4040188"/>
          <p14:tracePt t="13711" x="8148638" y="4017963"/>
          <p14:tracePt t="13712" x="8156575" y="4003675"/>
          <p14:tracePt t="13714" x="8156575" y="3983038"/>
          <p14:tracePt t="13716" x="8162925" y="3968750"/>
          <p14:tracePt t="13719" x="8162925" y="3941763"/>
          <p14:tracePt t="13720" x="8177213" y="3927475"/>
          <p14:tracePt t="13722" x="8177213" y="3905250"/>
          <p14:tracePt t="13724" x="8185150" y="3892550"/>
          <p14:tracePt t="13728" x="8191500" y="3856038"/>
          <p14:tracePt t="13730" x="8191500" y="3835400"/>
          <p14:tracePt t="13732" x="8197850" y="3808413"/>
          <p14:tracePt t="13734" x="8197850" y="3800475"/>
          <p14:tracePt t="13736" x="8212138" y="3786188"/>
          <p14:tracePt t="13738" x="8212138" y="3765550"/>
          <p14:tracePt t="13740" x="8212138" y="3751263"/>
          <p14:tracePt t="13742" x="8220075" y="3730625"/>
          <p14:tracePt t="13744" x="8220075" y="3716338"/>
          <p14:tracePt t="13746" x="8220075" y="3695700"/>
          <p14:tracePt t="13749" x="8226425" y="3687763"/>
          <p14:tracePt t="13750" x="8226425" y="3667125"/>
          <p14:tracePt t="13753" x="8226425" y="3652838"/>
          <p14:tracePt t="13755" x="8226425" y="3646488"/>
          <p14:tracePt t="13756" x="8226425" y="3632200"/>
          <p14:tracePt t="13758" x="8226425" y="3617913"/>
          <p14:tracePt t="13760" x="8226425" y="3611563"/>
          <p14:tracePt t="13762" x="8234363" y="3597275"/>
          <p14:tracePt t="13767" x="8234363" y="3589338"/>
          <p14:tracePt t="13769" x="8234363" y="3582988"/>
          <p14:tracePt t="13772" x="8234363" y="3575050"/>
          <p14:tracePt t="13775" x="8247063" y="3575050"/>
          <p14:tracePt t="13778" x="8247063" y="3562350"/>
          <p14:tracePt t="13788" x="8247063" y="3554413"/>
          <p14:tracePt t="13796" x="8247063" y="3548063"/>
          <p14:tracePt t="13803" x="8247063" y="3540125"/>
          <p14:tracePt t="13806" x="8255000" y="3525838"/>
          <p14:tracePt t="13810" x="8255000" y="3519488"/>
          <p14:tracePt t="13814" x="8255000" y="3513138"/>
          <p14:tracePt t="13816" x="8255000" y="3505200"/>
          <p14:tracePt t="13822" x="8255000" y="3490913"/>
          <p14:tracePt t="13824" x="8255000" y="3484563"/>
          <p14:tracePt t="13828" x="8261350" y="3478213"/>
          <p14:tracePt t="13832" x="8261350" y="3470275"/>
          <p14:tracePt t="13836" x="8261350" y="3455988"/>
          <p14:tracePt t="13841" x="8261350" y="3449638"/>
          <p14:tracePt t="13842" x="8261350" y="3441700"/>
          <p14:tracePt t="13846" x="8261350" y="3435350"/>
          <p14:tracePt t="13848" x="8261350" y="3421063"/>
          <p14:tracePt t="13852" x="8261350" y="3414713"/>
          <p14:tracePt t="13854" x="8269288" y="3414713"/>
          <p14:tracePt t="13856" x="8269288" y="3406775"/>
          <p14:tracePt t="13862" x="8269288" y="3400425"/>
          <p14:tracePt t="13871" x="8269288" y="3386138"/>
          <p14:tracePt t="13875" x="8283575" y="3386138"/>
          <p14:tracePt t="13880" x="8283575" y="3379788"/>
          <p14:tracePt t="13886" x="8289925" y="3379788"/>
          <p14:tracePt t="13892" x="8296275" y="3371850"/>
          <p14:tracePt t="13896" x="8304213" y="3371850"/>
          <p14:tracePt t="13901" x="8304213" y="3365500"/>
          <p14:tracePt t="13903" x="8318500" y="3365500"/>
          <p14:tracePt t="13912" x="8353425" y="3343275"/>
          <p14:tracePt t="13912" x="8367713" y="3336925"/>
          <p14:tracePt t="13914" x="8374063" y="3336925"/>
          <p14:tracePt t="13916" x="8388350" y="3330575"/>
          <p14:tracePt t="13919" x="8402638" y="3316288"/>
          <p14:tracePt t="13920" x="8408988" y="3308350"/>
          <p14:tracePt t="13922" x="8429625" y="3308350"/>
          <p14:tracePt t="13925" x="8437563" y="3302000"/>
          <p14:tracePt t="13926" x="8458200" y="3294063"/>
          <p14:tracePt t="13929" x="8466138" y="3281363"/>
          <p14:tracePt t="13930" x="8478838" y="3273425"/>
          <p14:tracePt t="13932" x="8493125" y="3267075"/>
          <p14:tracePt t="13934" x="8507413" y="3259138"/>
          <p14:tracePt t="13936" x="8515350" y="3244850"/>
          <p14:tracePt t="13938" x="8535988" y="3238500"/>
          <p14:tracePt t="13940" x="8542338" y="3232150"/>
          <p14:tracePt t="13942" x="8564563" y="3224213"/>
          <p14:tracePt t="13944" x="8570913" y="3203575"/>
          <p14:tracePt t="13946" x="8585200" y="3197225"/>
          <p14:tracePt t="13949" x="8605838" y="3175000"/>
          <p14:tracePt t="13950" x="8620125" y="3168650"/>
          <p14:tracePt t="13952" x="8640763" y="3160713"/>
          <p14:tracePt t="13954" x="8648700" y="3140075"/>
          <p14:tracePt t="13956" x="8669338" y="3133725"/>
          <p14:tracePt t="13958" x="8683625" y="3119438"/>
          <p14:tracePt t="13960" x="8704263" y="3105150"/>
          <p14:tracePt t="13962" x="8718550" y="3090863"/>
          <p14:tracePt t="13964" x="8739188" y="3084513"/>
          <p14:tracePt t="13967" x="8753475" y="3062288"/>
          <p14:tracePt t="13969" x="8774113" y="3049588"/>
          <p14:tracePt t="13970" x="8796338" y="3027363"/>
          <p14:tracePt t="13972" x="8816975" y="3021013"/>
          <p14:tracePt t="13975" x="8831263" y="3013075"/>
          <p14:tracePt t="13976" x="8851900" y="2992438"/>
          <p14:tracePt t="13978" x="8866188" y="2978150"/>
          <p14:tracePt t="13980" x="8886825" y="2963863"/>
          <p14:tracePt t="13982" x="8901113" y="2951163"/>
          <p14:tracePt t="13984" x="8921750" y="2928938"/>
          <p14:tracePt t="13986" x="8936038" y="2922588"/>
          <p14:tracePt t="13988" x="8956675" y="2914650"/>
          <p14:tracePt t="13991" x="8970963" y="2894013"/>
          <p14:tracePt t="13992" x="8985250" y="2887663"/>
          <p14:tracePt t="13994" x="8999538" y="2873375"/>
          <p14:tracePt t="13996" x="9020175" y="2859088"/>
          <p14:tracePt t="13998" x="9028113" y="2852738"/>
          <p14:tracePt t="14000" x="9040813" y="2838450"/>
          <p14:tracePt t="14002" x="9055100" y="2824163"/>
          <p14:tracePt t="14004" x="9069388" y="2817813"/>
          <p14:tracePt t="14006" x="9077325" y="2809875"/>
          <p14:tracePt t="14009" x="9090025" y="2803525"/>
          <p14:tracePt t="14011" x="9097963" y="2789238"/>
          <p14:tracePt t="14012" x="9104313" y="2781300"/>
          <p14:tracePt t="14014" x="9112250" y="2774950"/>
          <p14:tracePt t="14017" x="9126538" y="2768600"/>
          <p14:tracePt t="14019" x="9132888" y="2754313"/>
          <p14:tracePt t="14021" x="9132888" y="2746375"/>
          <p14:tracePt t="14024" x="9139238" y="2740025"/>
          <p14:tracePt t="14028" x="9139238" y="2732088"/>
          <p14:tracePt t="14030" x="9147175" y="2732088"/>
          <p14:tracePt t="14512" x="9147175" y="2719388"/>
          <p14:tracePt t="14516" x="9147175" y="2711450"/>
          <p14:tracePt t="14519" x="9139238" y="2705100"/>
          <p14:tracePt t="14520" x="9139238" y="2697163"/>
          <p14:tracePt t="14522" x="9126538" y="2682875"/>
          <p14:tracePt t="14524" x="9118600" y="2676525"/>
          <p14:tracePt t="14526" x="9112250" y="2662238"/>
          <p14:tracePt t="14529" x="9112250" y="2647950"/>
          <p14:tracePt t="14530" x="9104313" y="2633663"/>
          <p14:tracePt t="14532" x="9104313" y="2627313"/>
          <p14:tracePt t="14534" x="9104313" y="2606675"/>
          <p14:tracePt t="14536" x="9090025" y="2598738"/>
          <p14:tracePt t="14538" x="9090025" y="2578100"/>
          <p14:tracePt t="14540" x="9083675" y="2571750"/>
          <p14:tracePt t="14542" x="9083675" y="2557463"/>
          <p14:tracePt t="14544" x="9077325" y="2543175"/>
          <p14:tracePt t="14546" x="9077325" y="2536825"/>
          <p14:tracePt t="14548" x="9069388" y="2522538"/>
          <p14:tracePt t="14550" x="9069388" y="2508250"/>
          <p14:tracePt t="14552" x="9069388" y="2500313"/>
          <p14:tracePt t="14554" x="9069388" y="2493963"/>
          <p14:tracePt t="14556" x="9055100" y="2487613"/>
          <p14:tracePt t="14558" x="9055100" y="2473325"/>
          <p14:tracePt t="14560" x="9055100" y="2465388"/>
          <p14:tracePt t="14562" x="9048750" y="2459038"/>
          <p14:tracePt t="14564" x="9048750" y="2451100"/>
          <p14:tracePt t="14566" x="9048750" y="2438400"/>
          <p14:tracePt t="14569" x="9048750" y="2430463"/>
          <p14:tracePt t="14570" x="9048750" y="2424113"/>
          <p14:tracePt t="14572" x="9040813" y="2424113"/>
          <p14:tracePt t="14574" x="9040813" y="2416175"/>
          <p14:tracePt t="14576" x="9040813" y="2401888"/>
          <p14:tracePt t="14582" x="9040813" y="2395538"/>
          <p14:tracePt t="14586" x="9040813" y="2389188"/>
          <p14:tracePt t="14775" x="9055100" y="2389188"/>
          <p14:tracePt t="14777" x="9063038" y="2389188"/>
          <p14:tracePt t="14780" x="9063038" y="2381250"/>
          <p14:tracePt t="14782" x="9069388" y="2381250"/>
          <p14:tracePt t="14786" x="9077325" y="2381250"/>
          <p14:tracePt t="14788" x="9090025" y="2366963"/>
          <p14:tracePt t="14792" x="9097963" y="2366963"/>
          <p14:tracePt t="14796" x="9104313" y="2360613"/>
          <p14:tracePt t="14800" x="9112250" y="2360613"/>
          <p14:tracePt t="14802" x="9112250" y="2352675"/>
          <p14:tracePt t="14804" x="9126538" y="2352675"/>
          <p14:tracePt t="14806" x="9126538" y="2346325"/>
          <p14:tracePt t="14811" x="9126538" y="2332038"/>
          <p14:tracePt t="14814" x="9132888" y="2325688"/>
          <p14:tracePt t="14820" x="9132888" y="2317750"/>
          <p14:tracePt t="14820" x="9139238" y="2311400"/>
          <p14:tracePt t="14824" x="9139238" y="2297113"/>
          <p14:tracePt t="14826" x="9147175" y="2290763"/>
          <p14:tracePt t="14828" x="9147175" y="2282825"/>
          <p14:tracePt t="14830" x="9161463" y="2276475"/>
          <p14:tracePt t="14833" x="9161463" y="2262188"/>
          <p14:tracePt t="14834" x="9161463" y="2255838"/>
          <p14:tracePt t="14836" x="9167813" y="2241550"/>
          <p14:tracePt t="14838" x="9167813" y="2227263"/>
          <p14:tracePt t="14840" x="9167813" y="2219325"/>
          <p14:tracePt t="14842" x="9167813" y="2212975"/>
          <p14:tracePt t="14844" x="9167813" y="2192338"/>
          <p14:tracePt t="14846" x="9175750" y="2184400"/>
          <p14:tracePt t="14848" x="9175750" y="2178050"/>
          <p14:tracePt t="14850" x="9175750" y="2170113"/>
          <p14:tracePt t="14852" x="9175750" y="2157413"/>
          <p14:tracePt t="14854" x="9175750" y="2143125"/>
          <p14:tracePt t="14857" x="9175750" y="2135188"/>
          <p14:tracePt t="14858" x="9175750" y="2120900"/>
          <p14:tracePt t="14861" x="9175750" y="2114550"/>
          <p14:tracePt t="14862" x="9175750" y="2108200"/>
          <p14:tracePt t="14864" x="9175750" y="2100263"/>
          <p14:tracePt t="14870" x="9175750" y="2085975"/>
          <p14:tracePt t="14870" x="9175750" y="2079625"/>
          <p14:tracePt t="14875" x="9175750" y="2071688"/>
          <p14:tracePt t="14880" x="9175750" y="2065338"/>
          <p14:tracePt t="14909" x="9161463" y="2065338"/>
          <p14:tracePt t="14919" x="9153525" y="2065338"/>
          <p14:tracePt t="14927" x="9147175" y="2065338"/>
          <p14:tracePt t="14930" x="9139238" y="2065338"/>
          <p14:tracePt t="14932" x="9139238" y="2071688"/>
          <p14:tracePt t="14936" x="9139238" y="2085975"/>
          <p14:tracePt t="14938" x="9126538" y="2093913"/>
          <p14:tracePt t="14942" x="9126538" y="2100263"/>
          <p14:tracePt t="14946" x="9118600" y="2108200"/>
          <p14:tracePt t="14949" x="9118600" y="2120900"/>
          <p14:tracePt t="14953" x="9118600" y="2128838"/>
          <p14:tracePt t="14956" x="9118600" y="2135188"/>
          <p14:tracePt t="14960" x="9118600" y="2143125"/>
          <p14:tracePt t="14964" x="9118600" y="2157413"/>
          <p14:tracePt t="14970" x="9118600" y="2163763"/>
          <p14:tracePt t="14974" x="9126538" y="2163763"/>
          <p14:tracePt t="14996" x="9132888" y="2163763"/>
          <p14:tracePt t="15002" x="9139238" y="2163763"/>
          <p14:tracePt t="15006" x="9147175" y="2163763"/>
          <p14:tracePt t="15008" x="9161463" y="2163763"/>
          <p14:tracePt t="15010" x="9167813" y="2163763"/>
          <p14:tracePt t="15012" x="9175750" y="2163763"/>
          <p14:tracePt t="15014" x="9182100" y="2157413"/>
          <p14:tracePt t="15016" x="9196388" y="2157413"/>
          <p14:tracePt t="15019" x="9202738" y="2149475"/>
          <p14:tracePt t="15020" x="9217025" y="2149475"/>
          <p14:tracePt t="15022" x="9231313" y="2143125"/>
          <p14:tracePt t="15024" x="9237663" y="2143125"/>
          <p14:tracePt t="15026" x="9245600" y="2135188"/>
          <p14:tracePt t="15028" x="9266238" y="2135188"/>
          <p14:tracePt t="15030" x="9272588" y="2120900"/>
          <p14:tracePt t="15032" x="9280525" y="2120900"/>
          <p14:tracePt t="15034" x="9286875" y="2114550"/>
          <p14:tracePt t="15036" x="9301163" y="2114550"/>
          <p14:tracePt t="15038" x="9301163" y="2108200"/>
          <p14:tracePt t="15040" x="9309100" y="2108200"/>
          <p14:tracePt t="15042" x="9315450" y="2108200"/>
          <p14:tracePt t="15044" x="9315450" y="2100263"/>
          <p14:tracePt t="15048" x="9321800" y="2100263"/>
          <p14:tracePt t="15103" x="9315450" y="2100263"/>
          <p14:tracePt t="15105" x="9301163" y="2100263"/>
          <p14:tracePt t="15106" x="9294813" y="2100263"/>
          <p14:tracePt t="15108" x="9280525" y="2100263"/>
          <p14:tracePt t="15111" x="9259888" y="2100263"/>
          <p14:tracePt t="15112" x="9245600" y="2100263"/>
          <p14:tracePt t="15114" x="9224963" y="2108200"/>
          <p14:tracePt t="15116" x="9210675" y="2120900"/>
          <p14:tracePt t="15119" x="9188450" y="2128838"/>
          <p14:tracePt t="15120" x="9161463" y="2135188"/>
          <p14:tracePt t="15122" x="9139238" y="2143125"/>
          <p14:tracePt t="15125" x="9112250" y="2163763"/>
          <p14:tracePt t="15126" x="9083675" y="2170113"/>
          <p14:tracePt t="15128" x="9055100" y="2192338"/>
          <p14:tracePt t="15130" x="9034463" y="2206625"/>
          <p14:tracePt t="15132" x="9005888" y="2212975"/>
          <p14:tracePt t="15134" x="8978900" y="2233613"/>
          <p14:tracePt t="15136" x="8950325" y="2247900"/>
          <p14:tracePt t="15138" x="8929688" y="2268538"/>
          <p14:tracePt t="15141" x="8901113" y="2282825"/>
          <p14:tracePt t="15142" x="8872538" y="2311400"/>
          <p14:tracePt t="15144" x="8845550" y="2332038"/>
          <p14:tracePt t="15146" x="8831263" y="2346325"/>
          <p14:tracePt t="15148" x="8802688" y="2374900"/>
          <p14:tracePt t="15150" x="8788400" y="2389188"/>
          <p14:tracePt t="15153" x="8759825" y="2416175"/>
          <p14:tracePt t="15154" x="8739188" y="2438400"/>
          <p14:tracePt t="15156" x="8724900" y="2459038"/>
          <p14:tracePt t="15159" x="8718550" y="2479675"/>
          <p14:tracePt t="15161" x="8697913" y="2493963"/>
          <p14:tracePt t="15162" x="8689975" y="2514600"/>
          <p14:tracePt t="15164" x="8683625" y="2528888"/>
          <p14:tracePt t="15166" x="8683625" y="2549525"/>
          <p14:tracePt t="15169" x="8669338" y="2563813"/>
          <p14:tracePt t="15170" x="8669338" y="2578100"/>
          <p14:tracePt t="15172" x="8669338" y="2586038"/>
          <p14:tracePt t="15174" x="8669338" y="2592388"/>
          <p14:tracePt t="15176" x="8669338" y="2598738"/>
          <p14:tracePt t="15178" x="8669338" y="2613025"/>
          <p14:tracePt t="15190" x="8675688" y="2620963"/>
          <p14:tracePt t="15198" x="8683625" y="2620963"/>
          <p14:tracePt t="15202" x="8689975" y="2620963"/>
          <p14:tracePt t="15204" x="8704263" y="2620963"/>
          <p14:tracePt t="15206" x="8710613" y="2620963"/>
          <p14:tracePt t="15208" x="8724900" y="2620963"/>
          <p14:tracePt t="15210" x="8739188" y="2613025"/>
          <p14:tracePt t="15212" x="8753475" y="2613025"/>
          <p14:tracePt t="15214" x="8774113" y="2606675"/>
          <p14:tracePt t="15216" x="8788400" y="2598738"/>
          <p14:tracePt t="15219" x="8809038" y="2592388"/>
          <p14:tracePt t="15220" x="8823325" y="2578100"/>
          <p14:tracePt t="15222" x="8851900" y="2571750"/>
          <p14:tracePt t="15225" x="8866188" y="2563813"/>
          <p14:tracePt t="15226" x="8886825" y="2557463"/>
          <p14:tracePt t="15228" x="8915400" y="2543175"/>
          <p14:tracePt t="15230" x="8936038" y="2536825"/>
          <p14:tracePt t="15232" x="8956675" y="2528888"/>
          <p14:tracePt t="15234" x="8970963" y="2508250"/>
          <p14:tracePt t="15236" x="8999538" y="2500313"/>
          <p14:tracePt t="15238" x="9020175" y="2493963"/>
          <p14:tracePt t="15240" x="9034463" y="2487613"/>
          <p14:tracePt t="15243" x="9055100" y="2473325"/>
          <p14:tracePt t="15245" x="9063038" y="2465388"/>
          <p14:tracePt t="15246" x="9077325" y="2465388"/>
          <p14:tracePt t="15248" x="9090025" y="2459038"/>
          <p14:tracePt t="15250" x="9097963" y="2451100"/>
          <p14:tracePt t="15252" x="9104313" y="2451100"/>
          <p14:tracePt t="15254" x="9104313" y="2438400"/>
          <p14:tracePt t="15286" x="9090025" y="2430463"/>
          <p14:tracePt t="15288" x="9083675" y="2430463"/>
          <p14:tracePt t="15290" x="9069388" y="2430463"/>
          <p14:tracePt t="15292" x="9048750" y="2430463"/>
          <p14:tracePt t="15294" x="9034463" y="2430463"/>
          <p14:tracePt t="15296" x="9013825" y="2430463"/>
          <p14:tracePt t="15298" x="8999538" y="2430463"/>
          <p14:tracePt t="15300" x="8970963" y="2430463"/>
          <p14:tracePt t="15302" x="8942388" y="2430463"/>
          <p14:tracePt t="15304" x="8907463" y="2430463"/>
          <p14:tracePt t="15306" x="8872538" y="2438400"/>
          <p14:tracePt t="15309" x="8837613" y="2438400"/>
          <p14:tracePt t="15311" x="8802688" y="2444750"/>
          <p14:tracePt t="15312" x="8767763" y="2451100"/>
          <p14:tracePt t="15314" x="8724900" y="2459038"/>
          <p14:tracePt t="15317" x="8689975" y="2473325"/>
          <p14:tracePt t="15319" x="8634413" y="2479675"/>
          <p14:tracePt t="15320" x="8591550" y="2487613"/>
          <p14:tracePt t="15322" x="8542338" y="2493963"/>
          <p14:tracePt t="15324" x="8493125" y="2514600"/>
          <p14:tracePt t="15326" x="8451850" y="2522538"/>
          <p14:tracePt t="15328" x="8402638" y="2543175"/>
          <p14:tracePt t="15330" x="8353425" y="2549525"/>
          <p14:tracePt t="15332" x="8310563" y="2563813"/>
          <p14:tracePt t="15334" x="8269288" y="2578100"/>
          <p14:tracePt t="15336" x="8212138" y="2592388"/>
          <p14:tracePt t="15338" x="8177213" y="2613025"/>
          <p14:tracePt t="15340" x="8135938" y="2627313"/>
          <p14:tracePt t="15342" x="8099425" y="2647950"/>
          <p14:tracePt t="15344" x="8064500" y="2655888"/>
          <p14:tracePt t="15346" x="8029575" y="2670175"/>
          <p14:tracePt t="15348" x="7994650" y="2690813"/>
          <p14:tracePt t="15350" x="7966075" y="2697163"/>
          <p14:tracePt t="15352" x="7945438" y="2719388"/>
          <p14:tracePt t="15354" x="7916863" y="2725738"/>
          <p14:tracePt t="15356" x="7896225" y="2732088"/>
          <p14:tracePt t="15358" x="7881938" y="2754313"/>
          <p14:tracePt t="15360" x="7875588" y="2760663"/>
          <p14:tracePt t="15364" x="7861300" y="2768600"/>
          <p14:tracePt t="15366" x="7861300" y="2774950"/>
          <p14:tracePt t="15370" x="7861300" y="2789238"/>
          <p14:tracePt t="15376" x="7867650" y="2789238"/>
          <p14:tracePt t="15378" x="7875588" y="2789238"/>
          <p14:tracePt t="15380" x="7881938" y="2795588"/>
          <p14:tracePt t="15382" x="7896225" y="2795588"/>
          <p14:tracePt t="15384" x="7904163" y="2795588"/>
          <p14:tracePt t="15386" x="7916863" y="2795588"/>
          <p14:tracePt t="15388" x="7931150" y="2795588"/>
          <p14:tracePt t="15390" x="7945438" y="2795588"/>
          <p14:tracePt t="15392" x="7966075" y="2795588"/>
          <p14:tracePt t="15394" x="7980363" y="2795588"/>
          <p14:tracePt t="15396" x="8001000" y="2795588"/>
          <p14:tracePt t="15398" x="8023225" y="2795588"/>
          <p14:tracePt t="15400" x="8043863" y="2789238"/>
          <p14:tracePt t="15402" x="8072438" y="2781300"/>
          <p14:tracePt t="15404" x="8093075" y="2774950"/>
          <p14:tracePt t="15406" x="8128000" y="2768600"/>
          <p14:tracePt t="15408" x="8156575" y="2754313"/>
          <p14:tracePt t="15410" x="8185150" y="2746375"/>
          <p14:tracePt t="15412" x="8220075" y="2740025"/>
          <p14:tracePt t="15414" x="8255000" y="2732088"/>
          <p14:tracePt t="15416" x="8283575" y="2711450"/>
          <p14:tracePt t="15419" x="8318500" y="2705100"/>
          <p14:tracePt t="15420" x="8353425" y="2697163"/>
          <p14:tracePt t="15422" x="8388350" y="2676525"/>
          <p14:tracePt t="15425" x="8408988" y="2670175"/>
          <p14:tracePt t="15427" x="8443913" y="2662238"/>
          <p14:tracePt t="15428" x="8478838" y="2647950"/>
          <p14:tracePt t="15430" x="8507413" y="2647950"/>
          <p14:tracePt t="15432" x="8535988" y="2641600"/>
          <p14:tracePt t="15434" x="8564563" y="2627313"/>
          <p14:tracePt t="15436" x="8585200" y="2627313"/>
          <p14:tracePt t="15438" x="8605838" y="2613025"/>
          <p14:tracePt t="15440" x="8634413" y="2606675"/>
          <p14:tracePt t="15442" x="8640763" y="2606675"/>
          <p14:tracePt t="15444" x="8655050" y="2598738"/>
          <p14:tracePt t="15446" x="8669338" y="2592388"/>
          <p14:tracePt t="15448" x="8675688" y="2592388"/>
          <p14:tracePt t="15450" x="8683625" y="2592388"/>
          <p14:tracePt t="15454" x="8689975" y="2578100"/>
          <p14:tracePt t="15480" x="8683625" y="2578100"/>
          <p14:tracePt t="15482" x="8669338" y="2578100"/>
          <p14:tracePt t="15484" x="8661400" y="2578100"/>
          <p14:tracePt t="15486" x="8648700" y="2586038"/>
          <p14:tracePt t="15488" x="8634413" y="2586038"/>
          <p14:tracePt t="15491" x="8620125" y="2592388"/>
          <p14:tracePt t="15492" x="8599488" y="2592388"/>
          <p14:tracePt t="15494" x="8591550" y="2598738"/>
          <p14:tracePt t="15496" x="8577263" y="2613025"/>
          <p14:tracePt t="15498" x="8556625" y="2620963"/>
          <p14:tracePt t="15500" x="8528050" y="2627313"/>
          <p14:tracePt t="15502" x="8515350" y="2633663"/>
          <p14:tracePt t="15504" x="8493125" y="2647950"/>
          <p14:tracePt t="15506" x="8472488" y="2655888"/>
          <p14:tracePt t="15509" x="8451850" y="2662238"/>
          <p14:tracePt t="15511" x="8423275" y="2670175"/>
          <p14:tracePt t="15512" x="8402638" y="2682875"/>
          <p14:tracePt t="15514" x="8380413" y="2690813"/>
          <p14:tracePt t="15516" x="8353425" y="2705100"/>
          <p14:tracePt t="15519" x="8339138" y="2719388"/>
          <p14:tracePt t="15520" x="8318500" y="2725738"/>
          <p14:tracePt t="15522" x="8296275" y="2732088"/>
          <p14:tracePt t="15524" x="8275638" y="2740025"/>
          <p14:tracePt t="15526" x="8247063" y="2754313"/>
          <p14:tracePt t="15528" x="8234363" y="2760663"/>
          <p14:tracePt t="15530" x="8226425" y="2768600"/>
          <p14:tracePt t="15532" x="8205788" y="2774950"/>
          <p14:tracePt t="15534" x="8191500" y="2789238"/>
          <p14:tracePt t="15536" x="8177213" y="2789238"/>
          <p14:tracePt t="15538" x="8162925" y="2795588"/>
          <p14:tracePt t="15540" x="8156575" y="2803525"/>
          <p14:tracePt t="15542" x="8142288" y="2803525"/>
          <p14:tracePt t="15544" x="8142288" y="2809875"/>
          <p14:tracePt t="15546" x="8135938" y="2809875"/>
          <p14:tracePt t="15548" x="8135938" y="2824163"/>
          <p14:tracePt t="15552" x="8128000" y="2824163"/>
          <p14:tracePt t="15576" x="8128000" y="2830513"/>
          <p14:tracePt t="15578" x="8142288" y="2830513"/>
          <p14:tracePt t="15582" x="8148638" y="2830513"/>
          <p14:tracePt t="15584" x="8156575" y="2830513"/>
          <p14:tracePt t="15586" x="8162925" y="2830513"/>
          <p14:tracePt t="15588" x="8177213" y="2830513"/>
          <p14:tracePt t="15590" x="8191500" y="2830513"/>
          <p14:tracePt t="15594" x="8220075" y="2830513"/>
          <p14:tracePt t="15596" x="8226425" y="2830513"/>
          <p14:tracePt t="15598" x="8247063" y="2824163"/>
          <p14:tracePt t="15600" x="8269288" y="2824163"/>
          <p14:tracePt t="15602" x="8289925" y="2824163"/>
          <p14:tracePt t="15604" x="8304213" y="2824163"/>
          <p14:tracePt t="15606" x="8324850" y="2817813"/>
          <p14:tracePt t="15608" x="8353425" y="2817813"/>
          <p14:tracePt t="15610" x="8367713" y="2817813"/>
          <p14:tracePt t="15612" x="8388350" y="2817813"/>
          <p14:tracePt t="15614" x="8408988" y="2809875"/>
          <p14:tracePt t="15616" x="8429625" y="2809875"/>
          <p14:tracePt t="15619" x="8458200" y="2809875"/>
          <p14:tracePt t="15620" x="8472488" y="2809875"/>
          <p14:tracePt t="15622" x="8493125" y="2809875"/>
          <p14:tracePt t="15625" x="8515350" y="2809875"/>
          <p14:tracePt t="15629" x="8550275" y="2809875"/>
          <p14:tracePt t="15630" x="8564563" y="2803525"/>
          <p14:tracePt t="15632" x="8577263" y="2803525"/>
          <p14:tracePt t="15634" x="8599488" y="2803525"/>
          <p14:tracePt t="15636" x="8605838" y="2803525"/>
          <p14:tracePt t="15638" x="8612188" y="2803525"/>
          <p14:tracePt t="15640" x="8620125" y="2803525"/>
          <p14:tracePt t="15685" x="8612188" y="2803525"/>
          <p14:tracePt t="15686" x="8599488" y="2803525"/>
          <p14:tracePt t="15688" x="8591550" y="2803525"/>
          <p14:tracePt t="15690" x="8585200" y="2803525"/>
          <p14:tracePt t="15692" x="8577263" y="2803525"/>
          <p14:tracePt t="15694" x="8564563" y="2803525"/>
          <p14:tracePt t="15696" x="8550275" y="2809875"/>
          <p14:tracePt t="15698" x="8542338" y="2809875"/>
          <p14:tracePt t="15700" x="8528050" y="2809875"/>
          <p14:tracePt t="15702" x="8515350" y="2824163"/>
          <p14:tracePt t="15704" x="8493125" y="2824163"/>
          <p14:tracePt t="15706" x="8486775" y="2824163"/>
          <p14:tracePt t="15708" x="8472488" y="2830513"/>
          <p14:tracePt t="15710" x="8458200" y="2830513"/>
          <p14:tracePt t="15712" x="8451850" y="2838450"/>
          <p14:tracePt t="15714" x="8437563" y="2838450"/>
          <p14:tracePt t="15717" x="8423275" y="2844800"/>
          <p14:tracePt t="15719" x="8416925" y="2844800"/>
          <p14:tracePt t="15720" x="8416925" y="2859088"/>
          <p14:tracePt t="15722" x="8408988" y="2859088"/>
          <p14:tracePt t="15724" x="8402638" y="2859088"/>
          <p14:tracePt t="15728" x="8388350" y="2867025"/>
          <p14:tracePt t="15746" x="8388350" y="2873375"/>
          <p14:tracePt t="15759" x="8388350" y="2879725"/>
          <p14:tracePt t="15762" x="8394700" y="2879725"/>
          <p14:tracePt t="15764" x="8402638" y="2879725"/>
          <p14:tracePt t="15766" x="8408988" y="2879725"/>
          <p14:tracePt t="15769" x="8423275" y="2879725"/>
          <p14:tracePt t="15770" x="8429625" y="2879725"/>
          <p14:tracePt t="15772" x="8437563" y="2879725"/>
          <p14:tracePt t="15774" x="8458200" y="2879725"/>
          <p14:tracePt t="15776" x="8472488" y="2879725"/>
          <p14:tracePt t="15778" x="8493125" y="2879725"/>
          <p14:tracePt t="15780" x="8515350" y="2879725"/>
          <p14:tracePt t="15782" x="8542338" y="2879725"/>
          <p14:tracePt t="15784" x="8570913" y="2879725"/>
          <p14:tracePt t="15786" x="8599488" y="2879725"/>
          <p14:tracePt t="15788" x="8620125" y="2879725"/>
          <p14:tracePt t="15790" x="8655050" y="2879725"/>
          <p14:tracePt t="15793" x="8683625" y="2873375"/>
          <p14:tracePt t="15794" x="8718550" y="2873375"/>
          <p14:tracePt t="15796" x="8747125" y="2859088"/>
          <p14:tracePt t="15798" x="8782050" y="2859088"/>
          <p14:tracePt t="15800" x="8816975" y="2852738"/>
          <p14:tracePt t="15802" x="8851900" y="2852738"/>
          <p14:tracePt t="15804" x="8880475" y="2844800"/>
          <p14:tracePt t="15806" x="8915400" y="2844800"/>
          <p14:tracePt t="15808" x="8936038" y="2838450"/>
          <p14:tracePt t="15810" x="8964613" y="2838450"/>
          <p14:tracePt t="15812" x="8991600" y="2824163"/>
          <p14:tracePt t="15814" x="9020175" y="2824163"/>
          <p14:tracePt t="15816" x="9040813" y="2824163"/>
          <p14:tracePt t="15819" x="9069388" y="2817813"/>
          <p14:tracePt t="15820" x="9097963" y="2817813"/>
          <p14:tracePt t="15822" x="9112250" y="2809875"/>
          <p14:tracePt t="15824" x="9139238" y="2809875"/>
          <p14:tracePt t="15827" x="9161463" y="2803525"/>
          <p14:tracePt t="15828" x="9175750" y="2803525"/>
          <p14:tracePt t="15830" x="9202738" y="2803525"/>
          <p14:tracePt t="15832" x="9217025" y="2789238"/>
          <p14:tracePt t="15834" x="9237663" y="2789238"/>
          <p14:tracePt t="15836" x="9245600" y="2781300"/>
          <p14:tracePt t="15838" x="9251950" y="2781300"/>
          <p14:tracePt t="15841" x="9272588" y="2774950"/>
          <p14:tracePt t="15842" x="9280525" y="2768600"/>
          <p14:tracePt t="15844" x="9286875" y="2768600"/>
          <p14:tracePt t="15846" x="9286875" y="2754313"/>
          <p14:tracePt t="15849" x="9301163" y="2754313"/>
          <p14:tracePt t="15850" x="9301163" y="2746375"/>
          <p14:tracePt t="15854" x="9301163" y="2740025"/>
          <p14:tracePt t="15860" x="9301163" y="2732088"/>
          <p14:tracePt t="15864" x="9294813" y="2719388"/>
          <p14:tracePt t="15866" x="9286875" y="2719388"/>
          <p14:tracePt t="15869" x="9286875" y="2711450"/>
          <p14:tracePt t="15870" x="9266238" y="2705100"/>
          <p14:tracePt t="15872" x="9259888" y="2682875"/>
          <p14:tracePt t="15874" x="9251950" y="2676525"/>
          <p14:tracePt t="15876" x="9245600" y="2670175"/>
          <p14:tracePt t="15878" x="9224963" y="2662238"/>
          <p14:tracePt t="15880" x="9210675" y="2647950"/>
          <p14:tracePt t="15882" x="9196388" y="2633663"/>
          <p14:tracePt t="15886" x="9161463" y="2613025"/>
          <p14:tracePt t="15888" x="9147175" y="2606675"/>
          <p14:tracePt t="15890" x="9126538" y="2598738"/>
          <p14:tracePt t="15892" x="9104313" y="2592388"/>
          <p14:tracePt t="15895" x="9090025" y="2578100"/>
          <p14:tracePt t="15896" x="9069388" y="2571750"/>
          <p14:tracePt t="15898" x="9055100" y="2563813"/>
          <p14:tracePt t="15900" x="9040813" y="2557463"/>
          <p14:tracePt t="15902" x="9020175" y="2543175"/>
          <p14:tracePt t="15904" x="9013825" y="2543175"/>
          <p14:tracePt t="15906" x="9005888" y="2536825"/>
          <p14:tracePt t="15909" x="8985250" y="2536825"/>
          <p14:tracePt t="15911" x="8978900" y="2536825"/>
          <p14:tracePt t="15914" x="8970963" y="2536825"/>
          <p14:tracePt t="15916" x="8964613" y="2536825"/>
          <p14:tracePt t="15920" x="8950325" y="2536825"/>
          <p14:tracePt t="15930" x="8942388" y="2536825"/>
          <p14:tracePt t="15942" x="8942388" y="2543175"/>
          <p14:tracePt t="15944" x="8936038" y="2543175"/>
          <p14:tracePt t="15946" x="8936038" y="2549525"/>
          <p14:tracePt t="15948" x="8936038" y="2557463"/>
          <p14:tracePt t="15952" x="8936038" y="2563813"/>
          <p14:tracePt t="15954" x="8936038" y="2578100"/>
          <p14:tracePt t="15957" x="8936038" y="2586038"/>
          <p14:tracePt t="15960" x="8936038" y="2592388"/>
          <p14:tracePt t="15963" x="8936038" y="2598738"/>
          <p14:tracePt t="15964" x="8950325" y="2613025"/>
          <p14:tracePt t="15966" x="8956675" y="2613025"/>
          <p14:tracePt t="15970" x="8964613" y="2620963"/>
          <p14:tracePt t="15972" x="8964613" y="2627313"/>
          <p14:tracePt t="15974" x="8970963" y="2627313"/>
          <p14:tracePt t="15976" x="8985250" y="2633663"/>
          <p14:tracePt t="15978" x="8991600" y="2633663"/>
          <p14:tracePt t="15982" x="8999538" y="2633663"/>
          <p14:tracePt t="15984" x="9020175" y="2633663"/>
          <p14:tracePt t="15986" x="9028113" y="2633663"/>
          <p14:tracePt t="15988" x="9040813" y="2633663"/>
          <p14:tracePt t="15990" x="9055100" y="2633663"/>
          <p14:tracePt t="15992" x="9069388" y="2633663"/>
          <p14:tracePt t="15994" x="9090025" y="2633663"/>
          <p14:tracePt t="15996" x="9104313" y="2633663"/>
          <p14:tracePt t="15998" x="9132888" y="2627313"/>
          <p14:tracePt t="16000" x="9147175" y="2613025"/>
          <p14:tracePt t="16002" x="9175750" y="2606675"/>
          <p14:tracePt t="16004" x="9202738" y="2598738"/>
          <p14:tracePt t="16006" x="9217025" y="2592388"/>
          <p14:tracePt t="16008" x="9245600" y="2578100"/>
          <p14:tracePt t="16010" x="9272588" y="2563813"/>
          <p14:tracePt t="16012" x="9301163" y="2557463"/>
          <p14:tracePt t="16014" x="9315450" y="2536825"/>
          <p14:tracePt t="16017" x="9344025" y="2528888"/>
          <p14:tracePt t="16019" x="9371013" y="2522538"/>
          <p14:tracePt t="16020" x="9385300" y="2500313"/>
          <p14:tracePt t="16022" x="9407525" y="2493963"/>
          <p14:tracePt t="16024" x="9420225" y="2487613"/>
          <p14:tracePt t="16026" x="9428163" y="2473325"/>
          <p14:tracePt t="16028" x="9448800" y="2465388"/>
          <p14:tracePt t="16030" x="9456738" y="2459038"/>
          <p14:tracePt t="16032" x="9477375" y="2438400"/>
          <p14:tracePt t="16034" x="9483725" y="2438400"/>
          <p14:tracePt t="16036" x="9491663" y="2430463"/>
          <p14:tracePt t="16038" x="9491663" y="2424113"/>
          <p14:tracePt t="16041" x="9498013" y="2424113"/>
          <p14:tracePt t="16042" x="9498013" y="2416175"/>
          <p14:tracePt t="16045" x="9498013" y="2401888"/>
          <p14:tracePt t="16046" x="9512300" y="2401888"/>
          <p14:tracePt t="16050" x="9512300" y="2395538"/>
          <p14:tracePt t="16067" x="9512300" y="2389188"/>
          <p14:tracePt t="16070" x="9505950" y="2389188"/>
          <p14:tracePt t="16074" x="9498013" y="2389188"/>
          <p14:tracePt t="16078" x="9491663" y="2389188"/>
          <p14:tracePt t="16082" x="9477375" y="2389188"/>
          <p14:tracePt t="16084" x="9477375" y="2381250"/>
          <p14:tracePt t="16086" x="9469438" y="2381250"/>
          <p14:tracePt t="16088" x="9463088" y="2381250"/>
          <p14:tracePt t="16092" x="9456738" y="2381250"/>
          <p14:tracePt t="16094" x="9442450" y="2381250"/>
          <p14:tracePt t="16096" x="9434513" y="2381250"/>
          <p14:tracePt t="16098" x="9428163" y="2381250"/>
          <p14:tracePt t="16100" x="9420225" y="2381250"/>
          <p14:tracePt t="16102" x="9407525" y="2381250"/>
          <p14:tracePt t="16104" x="9399588" y="2381250"/>
          <p14:tracePt t="16106" x="9393238" y="2381250"/>
          <p14:tracePt t="16108" x="9385300" y="2381250"/>
          <p14:tracePt t="16110" x="9371013" y="2389188"/>
          <p14:tracePt t="16112" x="9364663" y="2389188"/>
          <p14:tracePt t="16114" x="9358313" y="2389188"/>
          <p14:tracePt t="16116" x="9350375" y="2401888"/>
          <p14:tracePt t="16118" x="9336088" y="2401888"/>
          <p14:tracePt t="16120" x="9329738" y="2409825"/>
          <p14:tracePt t="16122" x="9321800" y="2409825"/>
          <p14:tracePt t="16124" x="9315450" y="2409825"/>
          <p14:tracePt t="16126" x="9315450" y="2416175"/>
          <p14:tracePt t="16128" x="9301163" y="2416175"/>
          <p14:tracePt t="16135" x="9294813" y="2416175"/>
          <p14:tracePt t="16136" x="9294813" y="2424113"/>
          <p14:tracePt t="16225" x="9301163" y="2424113"/>
          <p14:tracePt t="16237" x="9309100" y="2424113"/>
          <p14:tracePt t="16240" x="9309100" y="2416175"/>
          <p14:tracePt t="16246" x="9309100" y="2401888"/>
          <p14:tracePt t="16252" x="9309100" y="2395538"/>
          <p14:tracePt t="16259" x="9309100" y="2389188"/>
          <p14:tracePt t="16262" x="9309100" y="2381250"/>
          <p14:tracePt t="16269" x="9309100" y="2366963"/>
          <p14:tracePt t="16272" x="9301163" y="2366963"/>
          <p14:tracePt t="16274" x="9301163" y="2360613"/>
          <p14:tracePt t="16278" x="9294813" y="2360613"/>
          <p14:tracePt t="16280" x="9294813" y="2352675"/>
          <p14:tracePt t="16283" x="9286875" y="2352675"/>
          <p14:tracePt t="16288" x="9280525" y="2346325"/>
          <p14:tracePt t="16296" x="9266238" y="2346325"/>
          <p14:tracePt t="16304" x="9259888" y="2346325"/>
          <p14:tracePt t="16308" x="9251950" y="2346325"/>
          <p14:tracePt t="16316" x="9245600" y="2346325"/>
          <p14:tracePt t="16323" x="9231313" y="2346325"/>
          <p14:tracePt t="16326" x="9224963" y="2346325"/>
          <p14:tracePt t="16330" x="9217025" y="2346325"/>
          <p14:tracePt t="16336" x="9210675" y="2346325"/>
          <p14:tracePt t="16338" x="9210675" y="2352675"/>
          <p14:tracePt t="16343" x="9196388" y="2352675"/>
          <p14:tracePt t="16348" x="9196388" y="2366963"/>
          <p14:tracePt t="16352" x="9188450" y="2366963"/>
          <p14:tracePt t="16354" x="9188450" y="2374900"/>
          <p14:tracePt t="16364" x="9188450" y="2381250"/>
          <p14:tracePt t="16413" x="9196388" y="2381250"/>
          <p14:tracePt t="16421" x="9202738" y="2381250"/>
          <p14:tracePt t="16424" x="9210675" y="2381250"/>
          <p14:tracePt t="16428" x="9217025" y="2381250"/>
          <p14:tracePt t="16432" x="9231313" y="2381250"/>
          <p14:tracePt t="16437" x="9237663" y="2381250"/>
          <p14:tracePt t="16442" x="9245600" y="2381250"/>
          <p14:tracePt t="16446" x="9251950" y="2381250"/>
          <p14:tracePt t="16454" x="9251950" y="2389188"/>
          <p14:tracePt t="16456" x="9266238" y="2389188"/>
          <p14:tracePt t="16499" x="9259888" y="2389188"/>
          <p14:tracePt t="16502" x="9251950" y="2389188"/>
          <p14:tracePt t="16506" x="9245600" y="2389188"/>
          <p14:tracePt t="16510" x="9231313" y="2389188"/>
          <p14:tracePt t="16512" x="9224963" y="2389188"/>
          <p14:tracePt t="16514" x="9217025" y="2389188"/>
          <p14:tracePt t="16516" x="9210675" y="2389188"/>
          <p14:tracePt t="16519" x="9196388" y="2389188"/>
          <p14:tracePt t="16520" x="9188450" y="2389188"/>
          <p14:tracePt t="16525" x="9182100" y="2389188"/>
          <p14:tracePt t="16526" x="9175750" y="2389188"/>
          <p14:tracePt t="16528" x="9161463" y="2389188"/>
          <p14:tracePt t="16530" x="9153525" y="2389188"/>
          <p14:tracePt t="16533" x="9147175" y="2389188"/>
          <p14:tracePt t="16534" x="9139238" y="2389188"/>
          <p14:tracePt t="16538" x="9126538" y="2389188"/>
          <p14:tracePt t="16540" x="9118600" y="2389188"/>
          <p14:tracePt t="16545" x="9112250" y="2389188"/>
          <p14:tracePt t="16549" x="9104313" y="2401888"/>
          <p14:tracePt t="16557" x="9090025" y="2401888"/>
          <p14:tracePt t="16566" x="9090025" y="2409825"/>
          <p14:tracePt t="17292" x="9090025" y="2416175"/>
          <p14:tracePt t="17294" x="9083675" y="2424113"/>
          <p14:tracePt t="17298" x="9077325" y="2438400"/>
          <p14:tracePt t="17300" x="9069388" y="2444750"/>
          <p14:tracePt t="17303" x="9055100" y="2451100"/>
          <p14:tracePt t="17304" x="9048750" y="2459038"/>
          <p14:tracePt t="17306" x="9040813" y="2473325"/>
          <p14:tracePt t="17308" x="9034463" y="2479675"/>
          <p14:tracePt t="17310" x="9020175" y="2493963"/>
          <p14:tracePt t="17312" x="9005888" y="2508250"/>
          <p14:tracePt t="17314" x="8999538" y="2514600"/>
          <p14:tracePt t="17316" x="8978900" y="2528888"/>
          <p14:tracePt t="17319" x="8964613" y="2543175"/>
          <p14:tracePt t="17320" x="8942388" y="2557463"/>
          <p14:tracePt t="17322" x="8915400" y="2578100"/>
          <p14:tracePt t="17324" x="8901113" y="2592388"/>
          <p14:tracePt t="17326" x="8880475" y="2613025"/>
          <p14:tracePt t="17328" x="8858250" y="2627313"/>
          <p14:tracePt t="17330" x="8831263" y="2647950"/>
          <p14:tracePt t="17332" x="8802688" y="2662238"/>
          <p14:tracePt t="17334" x="8774113" y="2682875"/>
          <p14:tracePt t="17336" x="8753475" y="2697163"/>
          <p14:tracePt t="17338" x="8724900" y="2725738"/>
          <p14:tracePt t="17341" x="8689975" y="2740025"/>
          <p14:tracePt t="17342" x="8661400" y="2760663"/>
          <p14:tracePt t="17344" x="8634413" y="2789238"/>
          <p14:tracePt t="17346" x="8599488" y="2803525"/>
          <p14:tracePt t="17348" x="8564563" y="2824163"/>
          <p14:tracePt t="17350" x="8542338" y="2838450"/>
          <p14:tracePt t="17353" x="8507413" y="2867025"/>
          <p14:tracePt t="17354" x="8472488" y="2894013"/>
          <p14:tracePt t="17356" x="8437563" y="2908300"/>
          <p14:tracePt t="17359" x="8408988" y="2928938"/>
          <p14:tracePt t="17361" x="8374063" y="2943225"/>
          <p14:tracePt t="17362" x="8339138" y="2971800"/>
          <p14:tracePt t="17364" x="8304213" y="2986088"/>
          <p14:tracePt t="17366" x="8269288" y="3006725"/>
          <p14:tracePt t="17369" x="8234363" y="3021013"/>
          <p14:tracePt t="17370" x="8197850" y="3041650"/>
          <p14:tracePt t="17372" x="8156575" y="3055938"/>
          <p14:tracePt t="17374" x="8121650" y="3076575"/>
          <p14:tracePt t="17376" x="8093075" y="3090863"/>
          <p14:tracePt t="17378" x="8058150" y="3111500"/>
          <p14:tracePt t="17380" x="8023225" y="3119438"/>
          <p14:tracePt t="17382" x="7988300" y="3140075"/>
          <p14:tracePt t="17384" x="7953375" y="3148013"/>
          <p14:tracePt t="17386" x="7916863" y="3160713"/>
          <p14:tracePt t="17388" x="7889875" y="3175000"/>
          <p14:tracePt t="17391" x="7854950" y="3182938"/>
          <p14:tracePt t="17392" x="7826375" y="3189288"/>
          <p14:tracePt t="17394" x="7805738" y="3209925"/>
          <p14:tracePt t="17396" x="7777163" y="3217863"/>
          <p14:tracePt t="17398" x="7748588" y="3224213"/>
          <p14:tracePt t="17401" x="7734300" y="3224213"/>
          <p14:tracePt t="17403" x="7707313" y="3232150"/>
          <p14:tracePt t="17404" x="7685088" y="3244850"/>
          <p14:tracePt t="17406" x="7670800" y="3252788"/>
          <p14:tracePt t="17408" x="7643813" y="3252788"/>
          <p14:tracePt t="17410" x="7629525" y="3259138"/>
          <p14:tracePt t="17412" x="7615238" y="3259138"/>
          <p14:tracePt t="17414" x="7600950" y="3267075"/>
          <p14:tracePt t="17416" x="7580313" y="3267075"/>
          <p14:tracePt t="17419" x="7566025" y="3281363"/>
          <p14:tracePt t="17420" x="7559675" y="3281363"/>
          <p14:tracePt t="17422" x="7537450" y="3287713"/>
          <p14:tracePt t="17424" x="7531100" y="3287713"/>
          <p14:tracePt t="17426" x="7510463" y="3287713"/>
          <p14:tracePt t="17428" x="7502525" y="3294063"/>
          <p14:tracePt t="17430" x="7488238" y="3294063"/>
          <p14:tracePt t="17432" x="7475538" y="3302000"/>
          <p14:tracePt t="17434" x="7461250" y="3302000"/>
          <p14:tracePt t="17436" x="7453313" y="3302000"/>
          <p14:tracePt t="17438" x="7439025" y="3316288"/>
          <p14:tracePt t="17440" x="7426325" y="3316288"/>
          <p14:tracePt t="17442" x="7418388" y="3322638"/>
          <p14:tracePt t="17444" x="7397750" y="3322638"/>
          <p14:tracePt t="17446" x="7389813" y="3330575"/>
          <p14:tracePt t="17448" x="7383463" y="3336925"/>
          <p14:tracePt t="17450" x="7362825" y="3336925"/>
          <p14:tracePt t="17453" x="7354888" y="3351213"/>
          <p14:tracePt t="17454" x="7334250" y="3351213"/>
          <p14:tracePt t="17456" x="7327900" y="3357563"/>
          <p14:tracePt t="17458" x="7319963" y="3365500"/>
          <p14:tracePt t="17460" x="7299325" y="3371850"/>
          <p14:tracePt t="17462" x="7292975" y="3386138"/>
          <p14:tracePt t="17464" x="7285038" y="3386138"/>
          <p14:tracePt t="17466" x="7264400" y="3386138"/>
          <p14:tracePt t="17469" x="7256463" y="3392488"/>
          <p14:tracePt t="17470" x="7250113" y="3400425"/>
          <p14:tracePt t="17472" x="7229475" y="3406775"/>
          <p14:tracePt t="17474" x="7221538" y="3406775"/>
          <p14:tracePt t="17476" x="7215188" y="3421063"/>
          <p14:tracePt t="17478" x="7194550" y="3429000"/>
          <p14:tracePt t="17480" x="7186613" y="3429000"/>
          <p14:tracePt t="17483" x="7172325" y="3435350"/>
          <p14:tracePt t="17484" x="7158038" y="3441700"/>
          <p14:tracePt t="17486" x="7145338" y="3441700"/>
          <p14:tracePt t="17488" x="7137400" y="3455988"/>
          <p14:tracePt t="17490" x="7123113" y="3455988"/>
          <p14:tracePt t="17492" x="7108825" y="3463925"/>
          <p14:tracePt t="17494" x="7102475" y="3463925"/>
          <p14:tracePt t="17496" x="7088188" y="3470275"/>
          <p14:tracePt t="17499" x="7073900" y="3470275"/>
          <p14:tracePt t="17500" x="7053263" y="3478213"/>
          <p14:tracePt t="17502" x="7046913" y="3478213"/>
          <p14:tracePt t="17504" x="7038975" y="3478213"/>
          <p14:tracePt t="17506" x="7032625" y="3490913"/>
          <p14:tracePt t="17508" x="7011988" y="3490913"/>
          <p14:tracePt t="17511" x="7004050" y="3490913"/>
          <p14:tracePt t="17512" x="6983413" y="3498850"/>
          <p14:tracePt t="17514" x="6975475" y="3498850"/>
          <p14:tracePt t="17516" x="6962775" y="3505200"/>
          <p14:tracePt t="17519" x="6948488" y="3505200"/>
          <p14:tracePt t="17520" x="6926263" y="3513138"/>
          <p14:tracePt t="17522" x="6913563" y="3525838"/>
          <p14:tracePt t="17524" x="6899275" y="3525838"/>
          <p14:tracePt t="17526" x="6877050" y="3525838"/>
          <p14:tracePt t="17528" x="6864350" y="3533775"/>
          <p14:tracePt t="17530" x="6842125" y="3540125"/>
          <p14:tracePt t="17532" x="6827838" y="3540125"/>
          <p14:tracePt t="17534" x="6800850" y="3548063"/>
          <p14:tracePt t="17536" x="6786563" y="3562350"/>
          <p14:tracePt t="17538" x="6765925" y="3568700"/>
          <p14:tracePt t="17540" x="6737350" y="3568700"/>
          <p14:tracePt t="17542" x="6723063" y="3575050"/>
          <p14:tracePt t="17544" x="6702425" y="3582988"/>
          <p14:tracePt t="17546" x="6688138" y="3597275"/>
          <p14:tracePt t="17548" x="6659563" y="3603625"/>
          <p14:tracePt t="17550" x="6645275" y="3603625"/>
          <p14:tracePt t="17552" x="6624638" y="3617913"/>
          <p14:tracePt t="17554" x="6610350" y="3632200"/>
          <p14:tracePt t="17556" x="6589713" y="3638550"/>
          <p14:tracePt t="17559" x="6575425" y="3646488"/>
          <p14:tracePt t="17560" x="6554788" y="3652838"/>
          <p14:tracePt t="17562" x="6540500" y="3667125"/>
          <p14:tracePt t="17564" x="6526213" y="3673475"/>
          <p14:tracePt t="17566" x="6511925" y="3687763"/>
          <p14:tracePt t="17569" x="6505575" y="3702050"/>
          <p14:tracePt t="17570" x="6484938" y="3709988"/>
          <p14:tracePt t="17572" x="6477000" y="3722688"/>
          <p14:tracePt t="17574" x="6470650" y="3736975"/>
          <p14:tracePt t="17576" x="6456363" y="3751263"/>
          <p14:tracePt t="17578" x="6456363" y="3759200"/>
          <p14:tracePt t="17580" x="6448425" y="3779838"/>
          <p14:tracePt t="17582" x="6442075" y="3786188"/>
          <p14:tracePt t="17584" x="6435725" y="3808413"/>
          <p14:tracePt t="17586" x="6435725" y="3814763"/>
          <p14:tracePt t="17588" x="6421438" y="3829050"/>
          <p14:tracePt t="17590" x="6421438" y="3843338"/>
          <p14:tracePt t="17592" x="6413500" y="3856038"/>
          <p14:tracePt t="17594" x="6413500" y="3863975"/>
          <p14:tracePt t="17596" x="6413500" y="3884613"/>
          <p14:tracePt t="17598" x="6407150" y="3892550"/>
          <p14:tracePt t="17600" x="6407150" y="3913188"/>
          <p14:tracePt t="17602" x="6407150" y="3919538"/>
          <p14:tracePt t="17604" x="6407150" y="3927475"/>
          <p14:tracePt t="17607" x="6400800" y="3948113"/>
          <p14:tracePt t="17608" x="6400800" y="3954463"/>
          <p14:tracePt t="17610" x="6400800" y="3962400"/>
          <p14:tracePt t="17612" x="6400800" y="3968750"/>
          <p14:tracePt t="17614" x="6400800" y="3983038"/>
          <p14:tracePt t="17616" x="6386513" y="3997325"/>
          <p14:tracePt t="17619" x="6386513" y="4003675"/>
          <p14:tracePt t="17620" x="6386513" y="4017963"/>
          <p14:tracePt t="17622" x="6386513" y="4025900"/>
          <p14:tracePt t="17624" x="6386513" y="4032250"/>
          <p14:tracePt t="17626" x="6386513" y="4040188"/>
          <p14:tracePt t="17628" x="6386513" y="4052888"/>
          <p14:tracePt t="17630" x="6386513" y="4060825"/>
          <p14:tracePt t="17632" x="6386513" y="4067175"/>
          <p14:tracePt t="17636" x="6386513" y="4075113"/>
          <p14:tracePt t="17640" x="6392863" y="4075113"/>
          <p14:tracePt t="17642" x="6392863" y="4089400"/>
          <p14:tracePt t="17648" x="6400800" y="4089400"/>
          <p14:tracePt t="17733" x="6400800" y="4095750"/>
          <p14:tracePt t="17738" x="6400800" y="4102100"/>
          <p14:tracePt t="17742" x="6400800" y="4110038"/>
          <p14:tracePt t="17744" x="6386513" y="4124325"/>
          <p14:tracePt t="17746" x="6378575" y="4124325"/>
          <p14:tracePt t="17748" x="6378575" y="4130675"/>
          <p14:tracePt t="17750" x="6372225" y="4137025"/>
          <p14:tracePt t="17752" x="6364288" y="4137025"/>
          <p14:tracePt t="17754" x="6364288" y="4144963"/>
          <p14:tracePt t="17756" x="6351588" y="4159250"/>
          <p14:tracePt t="17760" x="6343650" y="4165600"/>
          <p14:tracePt t="17762" x="6343650" y="4173538"/>
          <p14:tracePt t="17766" x="6337300" y="4173538"/>
          <p14:tracePt t="17769" x="6337300" y="4179888"/>
          <p14:tracePt t="17770" x="6329363" y="4179888"/>
          <p14:tracePt t="17772" x="6329363" y="4194175"/>
          <p14:tracePt t="17778" x="6315075" y="4194175"/>
          <p14:tracePt t="17859" x="6308725" y="4194175"/>
          <p14:tracePt t="17860" x="6308725" y="4186238"/>
          <p14:tracePt t="17862" x="6308725" y="4179888"/>
          <p14:tracePt t="17864" x="6308725" y="4173538"/>
          <p14:tracePt t="17867" x="6302375" y="4173538"/>
          <p14:tracePt t="17869" x="6302375" y="4151313"/>
          <p14:tracePt t="17870" x="6302375" y="4144963"/>
          <p14:tracePt t="17874" x="6294438" y="4124325"/>
          <p14:tracePt t="17876" x="6294438" y="4116388"/>
          <p14:tracePt t="17878" x="6294438" y="4110038"/>
          <p14:tracePt t="17880" x="6294438" y="4102100"/>
          <p14:tracePt t="17882" x="6294438" y="4081463"/>
          <p14:tracePt t="17884" x="6294438" y="4075113"/>
          <p14:tracePt t="17886" x="6294438" y="4067175"/>
          <p14:tracePt t="17888" x="6280150" y="4046538"/>
          <p14:tracePt t="17890" x="6280150" y="4040188"/>
          <p14:tracePt t="17892" x="6280150" y="4032250"/>
          <p14:tracePt t="17894" x="6280150" y="4017963"/>
          <p14:tracePt t="17896" x="6280150" y="4011613"/>
          <p14:tracePt t="17899" x="6280150" y="4003675"/>
          <p14:tracePt t="17900" x="6280150" y="3997325"/>
          <p14:tracePt t="17902" x="6280150" y="3983038"/>
          <p14:tracePt t="17904" x="6288088" y="3976688"/>
          <p14:tracePt t="17906" x="6288088" y="3968750"/>
          <p14:tracePt t="17910" x="6288088" y="3962400"/>
          <p14:tracePt t="17914" x="6288088" y="3948113"/>
          <p14:tracePt t="17916" x="6288088" y="3941763"/>
          <p14:tracePt t="17922" x="6288088" y="3933825"/>
          <p14:tracePt t="17928" x="6288088" y="3927475"/>
          <p14:tracePt t="17935" x="6288088" y="3913188"/>
          <p14:tracePt t="17944" x="6288088" y="3905250"/>
          <p14:tracePt t="18096" x="6288088" y="3898900"/>
          <p14:tracePt t="18106" x="6280150" y="3898900"/>
          <p14:tracePt t="18125" x="6273800" y="3898900"/>
          <p14:tracePt t="18160" x="6265863" y="3898900"/>
          <p14:tracePt t="18170" x="6259513" y="3898900"/>
          <p14:tracePt t="18177" x="6245225" y="3913188"/>
          <p14:tracePt t="18180" x="6245225" y="3919538"/>
          <p14:tracePt t="18182" x="6238875" y="3919538"/>
          <p14:tracePt t="18184" x="6238875" y="3927475"/>
          <p14:tracePt t="18186" x="6238875" y="3933825"/>
          <p14:tracePt t="18188" x="6230938" y="3933825"/>
          <p14:tracePt t="18190" x="6230938" y="3948113"/>
          <p14:tracePt t="18193" x="6224588" y="3948113"/>
          <p14:tracePt t="18194" x="6224588" y="3954463"/>
          <p14:tracePt t="18196" x="6224588" y="3962400"/>
          <p14:tracePt t="18200" x="6210300" y="3968750"/>
          <p14:tracePt t="18204" x="6210300" y="3983038"/>
          <p14:tracePt t="18211" x="6210300" y="3990975"/>
          <p14:tracePt t="18400" x="6210300" y="3983038"/>
          <p14:tracePt t="18420" x="6210300" y="3976688"/>
          <p14:tracePt t="18522" x="6210300" y="3968750"/>
          <p14:tracePt t="18528" x="6203950" y="3968750"/>
          <p14:tracePt t="18532" x="6196013" y="3968750"/>
          <p14:tracePt t="18534" x="6189663" y="3968750"/>
          <p14:tracePt t="18536" x="6175375" y="3968750"/>
          <p14:tracePt t="18538" x="6167438" y="3968750"/>
          <p14:tracePt t="18540" x="6161088" y="3968750"/>
          <p14:tracePt t="18542" x="6140450" y="3968750"/>
          <p14:tracePt t="18544" x="6132513" y="3962400"/>
          <p14:tracePt t="18546" x="6126163" y="3962400"/>
          <p14:tracePt t="18548" x="6118225" y="3962400"/>
          <p14:tracePt t="18552" x="6105525" y="3962400"/>
          <p14:tracePt t="18622" x="6105525" y="3948113"/>
          <p14:tracePt t="18624" x="6097588" y="3948113"/>
          <p14:tracePt t="18629" x="6097588" y="3941763"/>
          <p14:tracePt t="18632" x="6097588" y="3933825"/>
          <p14:tracePt t="18636" x="6097588" y="3927475"/>
          <p14:tracePt t="18641" x="6097588" y="3913188"/>
          <p14:tracePt t="18642" x="6097588" y="3905250"/>
          <p14:tracePt t="18646" x="6097588" y="3898900"/>
          <p14:tracePt t="18648" x="6097588" y="3892550"/>
          <p14:tracePt t="18650" x="6097588" y="3878263"/>
          <p14:tracePt t="18652" x="6097588" y="3870325"/>
          <p14:tracePt t="18654" x="6097588" y="3863975"/>
          <p14:tracePt t="18656" x="6097588" y="3856038"/>
          <p14:tracePt t="18658" x="6097588" y="3843338"/>
          <p14:tracePt t="18661" x="6097588" y="3835400"/>
          <p14:tracePt t="18662" x="6097588" y="3829050"/>
          <p14:tracePt t="18664" x="6097588" y="3821113"/>
          <p14:tracePt t="18667" x="6097588" y="3808413"/>
          <p14:tracePt t="18669" x="6097588" y="3800475"/>
          <p14:tracePt t="18670" x="6091238" y="3794125"/>
          <p14:tracePt t="18672" x="6091238" y="3786188"/>
          <p14:tracePt t="18674" x="6091238" y="3771900"/>
          <p14:tracePt t="18679" x="6091238" y="3751263"/>
          <p14:tracePt t="18680" x="6091238" y="3730625"/>
          <p14:tracePt t="18682" x="6091238" y="3716338"/>
          <p14:tracePt t="18684" x="6083300" y="3695700"/>
          <p14:tracePt t="18686" x="6070600" y="3681413"/>
          <p14:tracePt t="18688" x="6070600" y="3660775"/>
          <p14:tracePt t="18691" x="6062663" y="3632200"/>
          <p14:tracePt t="18692" x="6062663" y="3617913"/>
          <p14:tracePt t="18695" x="6056313" y="3589338"/>
          <p14:tracePt t="18696" x="6056313" y="3575050"/>
          <p14:tracePt t="18698" x="6056313" y="3548063"/>
          <p14:tracePt t="18700" x="6048375" y="3525838"/>
          <p14:tracePt t="18702" x="6048375" y="3513138"/>
          <p14:tracePt t="18704" x="6034088" y="3484563"/>
          <p14:tracePt t="18706" x="6034088" y="3470275"/>
          <p14:tracePt t="18709" x="6034088" y="3441700"/>
          <p14:tracePt t="18711" x="6027738" y="3421063"/>
          <p14:tracePt t="18712" x="6027738" y="3406775"/>
          <p14:tracePt t="18714" x="6027738" y="3386138"/>
          <p14:tracePt t="18716" x="6021388" y="3371850"/>
          <p14:tracePt t="18719" x="6021388" y="3351213"/>
          <p14:tracePt t="18720" x="6021388" y="3336925"/>
          <p14:tracePt t="18722" x="6013450" y="3330575"/>
          <p14:tracePt t="18725" x="6013450" y="3308350"/>
          <p14:tracePt t="18726" x="6013450" y="3294063"/>
          <p14:tracePt t="18728" x="5999163" y="3281363"/>
          <p14:tracePt t="18730" x="5999163" y="3273425"/>
          <p14:tracePt t="18733" x="5999163" y="3259138"/>
          <p14:tracePt t="18734" x="5999163" y="3244850"/>
          <p14:tracePt t="18736" x="5992813" y="3238500"/>
          <p14:tracePt t="18738" x="5992813" y="3232150"/>
          <p14:tracePt t="18740" x="5992813" y="3224213"/>
          <p14:tracePt t="18744" x="5992813" y="3209925"/>
          <p14:tracePt t="18746" x="5992813" y="3203575"/>
          <p14:tracePt t="18749" x="5992813" y="3197225"/>
          <p14:tracePt t="18750" x="5984875" y="3197225"/>
          <p14:tracePt t="18752" x="5984875" y="3189288"/>
          <p14:tracePt t="18756" x="5984875" y="3175000"/>
          <p14:tracePt t="18760" x="5984875" y="3168650"/>
          <p14:tracePt t="18767" x="5978525" y="3160713"/>
          <p14:tracePt t="18772" x="5978525" y="3154363"/>
          <p14:tracePt t="18783" x="5978525" y="3140075"/>
          <p14:tracePt t="18790" x="5964238" y="3140075"/>
          <p14:tracePt t="18795" x="5964238" y="3133725"/>
          <p14:tracePt t="18812" x="5964238" y="3125788"/>
          <p14:tracePt t="18832" x="5957888" y="3125788"/>
          <p14:tracePt t="18872" x="5957888" y="3119438"/>
          <p14:tracePt t="18878" x="5957888" y="3105150"/>
          <p14:tracePt t="18880" x="5957888" y="3098800"/>
          <p14:tracePt t="18882" x="5957888" y="3090863"/>
          <p14:tracePt t="18886" x="5957888" y="3084513"/>
          <p14:tracePt t="18888" x="5957888" y="3070225"/>
          <p14:tracePt t="18890" x="5957888" y="3062288"/>
          <p14:tracePt t="18892" x="5957888" y="3055938"/>
          <p14:tracePt t="18894" x="5957888" y="3049588"/>
          <p14:tracePt t="18896" x="5957888" y="3035300"/>
          <p14:tracePt t="18903" x="5957888" y="3013075"/>
          <p14:tracePt t="18904" x="5957888" y="3000375"/>
          <p14:tracePt t="18906" x="5957888" y="2992438"/>
          <p14:tracePt t="18911" x="5957888" y="2986088"/>
          <p14:tracePt t="18912" x="5957888" y="2978150"/>
          <p14:tracePt t="18914" x="5957888" y="2963863"/>
          <p14:tracePt t="18919" x="5957888" y="2957513"/>
          <p14:tracePt t="18920" x="5957888" y="2951163"/>
          <p14:tracePt t="18922" x="5957888" y="2943225"/>
          <p14:tracePt t="18925" x="5949950" y="2943225"/>
          <p14:tracePt t="18927" x="5949950" y="2928938"/>
          <p14:tracePt t="18930" x="5949950" y="2922588"/>
          <p14:tracePt t="18933" x="5949950" y="2914650"/>
          <p14:tracePt t="18934" x="5949950" y="2908300"/>
          <p14:tracePt t="18938" x="5943600" y="2894013"/>
          <p14:tracePt t="18940" x="5943600" y="2887663"/>
          <p14:tracePt t="18942" x="5943600" y="2879725"/>
          <p14:tracePt t="18946" x="5943600" y="2873375"/>
          <p14:tracePt t="18948" x="5929313" y="2859088"/>
          <p14:tracePt t="18951" x="5929313" y="2852738"/>
          <p14:tracePt t="18954" x="5929313" y="2844800"/>
          <p14:tracePt t="18957" x="5929313" y="2838450"/>
          <p14:tracePt t="18958" x="5929313" y="2824163"/>
          <p14:tracePt t="18960" x="5929313" y="2817813"/>
          <p14:tracePt t="18962" x="5929313" y="2809875"/>
          <p14:tracePt t="18964" x="5929313" y="2803525"/>
          <p14:tracePt t="18966" x="5929313" y="2789238"/>
          <p14:tracePt t="18969" x="5929313" y="2781300"/>
          <p14:tracePt t="18970" x="5929313" y="2768600"/>
          <p14:tracePt t="18972" x="5929313" y="2754313"/>
          <p14:tracePt t="18975" x="5929313" y="2740025"/>
          <p14:tracePt t="18976" x="5929313" y="2732088"/>
          <p14:tracePt t="18978" x="5929313" y="2711450"/>
          <p14:tracePt t="18980" x="5929313" y="2697163"/>
          <p14:tracePt t="18982" x="5935663" y="2682875"/>
          <p14:tracePt t="18986" x="5935663" y="2670175"/>
          <p14:tracePt t="18987" x="5943600" y="2662238"/>
          <p14:tracePt t="18988" x="5943600" y="2641600"/>
          <p14:tracePt t="18990" x="5943600" y="2633663"/>
          <p14:tracePt t="18992" x="5949950" y="2627313"/>
          <p14:tracePt t="18994" x="5949950" y="2613025"/>
          <p14:tracePt t="18996" x="5949950" y="2606675"/>
          <p14:tracePt t="18998" x="5949950" y="2592388"/>
          <p14:tracePt t="19000" x="5964238" y="2592388"/>
          <p14:tracePt t="19002" x="5964238" y="2578100"/>
          <p14:tracePt t="19006" x="5964238" y="2571750"/>
          <p14:tracePt t="19010" x="5964238" y="2563813"/>
          <p14:tracePt t="19014" x="5972175" y="2563813"/>
          <p14:tracePt t="19016" x="5972175" y="2557463"/>
          <p14:tracePt t="19196" x="5978525" y="2557463"/>
          <p14:tracePt t="19200" x="5984875" y="2557463"/>
          <p14:tracePt t="19202" x="5999163" y="2557463"/>
          <p14:tracePt t="19204" x="6007100" y="2557463"/>
          <p14:tracePt t="19206" x="6021388" y="2557463"/>
          <p14:tracePt t="19208" x="6042025" y="2557463"/>
          <p14:tracePt t="19211" x="6056313" y="2563813"/>
          <p14:tracePt t="19212" x="6083300" y="2578100"/>
          <p14:tracePt t="19214" x="6105525" y="2578100"/>
          <p14:tracePt t="19216" x="6126163" y="2586038"/>
          <p14:tracePt t="19219" x="6161088" y="2592388"/>
          <p14:tracePt t="19220" x="6196013" y="2598738"/>
          <p14:tracePt t="19222" x="6230938" y="2613025"/>
          <p14:tracePt t="19224" x="6280150" y="2620963"/>
          <p14:tracePt t="19228" x="6323013" y="2627313"/>
          <p14:tracePt t="19229" x="6372225" y="2633663"/>
          <p14:tracePt t="19230" x="6427788" y="2655888"/>
          <p14:tracePt t="19232" x="6477000" y="2662238"/>
          <p14:tracePt t="19236" x="6583363" y="2682875"/>
          <p14:tracePt t="19238" x="6645275" y="2690813"/>
          <p14:tracePt t="19240" x="6702425" y="2697163"/>
          <p14:tracePt t="19242" x="6757988" y="2705100"/>
          <p14:tracePt t="19244" x="6815138" y="2719388"/>
          <p14:tracePt t="19246" x="6884988" y="2725738"/>
          <p14:tracePt t="19248" x="6948488" y="2725738"/>
          <p14:tracePt t="19250" x="7004050" y="2732088"/>
          <p14:tracePt t="19252" x="7059613" y="2740025"/>
          <p14:tracePt t="19254" x="7123113" y="2740025"/>
          <p14:tracePt t="19257" x="7180263" y="2754313"/>
          <p14:tracePt t="19258" x="7243763" y="2754313"/>
          <p14:tracePt t="19260" x="7299325" y="2760663"/>
          <p14:tracePt t="19262" x="7369175" y="2760663"/>
          <p14:tracePt t="19264" x="7418388" y="2768600"/>
          <p14:tracePt t="19266" x="7475538" y="2768600"/>
          <p14:tracePt t="19269" x="7524750" y="2768600"/>
          <p14:tracePt t="19270" x="7580313" y="2768600"/>
          <p14:tracePt t="19272" x="7629525" y="2768600"/>
          <p14:tracePt t="19275" x="7685088" y="2768600"/>
          <p14:tracePt t="19276" x="7734300" y="2774950"/>
          <p14:tracePt t="19278" x="7791450" y="2774950"/>
          <p14:tracePt t="19280" x="7832725" y="2774950"/>
          <p14:tracePt t="19283" x="7875588" y="2774950"/>
          <p14:tracePt t="19284" x="7916863" y="2774950"/>
          <p14:tracePt t="19286" x="7966075" y="2774950"/>
          <p14:tracePt t="19288" x="8008938" y="2774950"/>
          <p14:tracePt t="19291" x="8043863" y="2774950"/>
          <p14:tracePt t="19292" x="8086725" y="2774950"/>
          <p14:tracePt t="19294" x="8121650" y="2774950"/>
          <p14:tracePt t="19296" x="8156575" y="2774950"/>
          <p14:tracePt t="19298" x="8191500" y="2768600"/>
          <p14:tracePt t="19300" x="8220075" y="2768600"/>
          <p14:tracePt t="19302" x="8247063" y="2754313"/>
          <p14:tracePt t="19304" x="8269288" y="2754313"/>
          <p14:tracePt t="19307" x="8296275" y="2746375"/>
          <p14:tracePt t="19308" x="8318500" y="2746375"/>
          <p14:tracePt t="19310" x="8331200" y="2740025"/>
          <p14:tracePt t="19312" x="8353425" y="2732088"/>
          <p14:tracePt t="19314" x="8359775" y="2732088"/>
          <p14:tracePt t="19316" x="8367713" y="2732088"/>
          <p14:tracePt t="19319" x="8374063" y="2719388"/>
          <p14:tracePt t="19322" x="8388350" y="2719388"/>
          <p14:tracePt t="19324" x="8388350" y="2711450"/>
          <p14:tracePt t="19347" x="8388350" y="2705100"/>
          <p14:tracePt t="19352" x="8380413" y="2705100"/>
          <p14:tracePt t="19358" x="8374063" y="2705100"/>
          <p14:tracePt t="19366" x="8367713" y="2705100"/>
          <p14:tracePt t="19370" x="8353425" y="2705100"/>
          <p14:tracePt t="19372" x="8353425" y="2697163"/>
          <p14:tracePt t="19374" x="8345488" y="2697163"/>
          <p14:tracePt t="19377" x="8339138" y="2697163"/>
          <p14:tracePt t="19380" x="8331200" y="2697163"/>
          <p14:tracePt t="19386" x="8310563" y="2697163"/>
          <p14:tracePt t="19391" x="8304213" y="2697163"/>
          <p14:tracePt t="19392" x="8296275" y="2697163"/>
          <p14:tracePt t="19396" x="8283575" y="2697163"/>
          <p14:tracePt t="19400" x="8275638" y="2697163"/>
          <p14:tracePt t="19407" x="8269288" y="2697163"/>
          <p14:tracePt t="19412" x="8261350" y="2697163"/>
          <p14:tracePt t="19429" x="8247063" y="2697163"/>
          <p14:tracePt t="19438" x="8240713" y="2697163"/>
          <p14:tracePt t="19442" x="8234363" y="2697163"/>
          <p14:tracePt t="19446" x="8226425" y="2697163"/>
          <p14:tracePt t="19448" x="8212138" y="2697163"/>
          <p14:tracePt t="19451" x="8205788" y="2705100"/>
          <p14:tracePt t="19452" x="8197850" y="2705100"/>
          <p14:tracePt t="19454" x="8177213" y="2705100"/>
          <p14:tracePt t="19456" x="8170863" y="2705100"/>
          <p14:tracePt t="19458" x="8156575" y="2705100"/>
          <p14:tracePt t="19460" x="8135938" y="2705100"/>
          <p14:tracePt t="19462" x="8107363" y="2719388"/>
          <p14:tracePt t="19464" x="8093075" y="2719388"/>
          <p14:tracePt t="19466" x="8064500" y="2719388"/>
          <p14:tracePt t="19469" x="8037513" y="2719388"/>
          <p14:tracePt t="19470" x="8015288" y="2719388"/>
          <p14:tracePt t="19472" x="7988300" y="2719388"/>
          <p14:tracePt t="19475" x="7959725" y="2725738"/>
          <p14:tracePt t="19476" x="7931150" y="2725738"/>
          <p14:tracePt t="19478" x="7896225" y="2725738"/>
          <p14:tracePt t="19480" x="7875588" y="2725738"/>
          <p14:tracePt t="19483" x="7840663" y="2725738"/>
          <p14:tracePt t="19484" x="7805738" y="2725738"/>
          <p14:tracePt t="19486" x="7769225" y="2725738"/>
          <p14:tracePt t="19488" x="7734300" y="2725738"/>
          <p14:tracePt t="19490" x="7699375" y="2725738"/>
          <p14:tracePt t="19492" x="7664450" y="2725738"/>
          <p14:tracePt t="19494" x="7629525" y="2732088"/>
          <p14:tracePt t="19496" x="7594600" y="2732088"/>
          <p14:tracePt t="19499" x="7566025" y="2732088"/>
          <p14:tracePt t="19500" x="7531100" y="2732088"/>
          <p14:tracePt t="19502" x="7496175" y="2732088"/>
          <p14:tracePt t="19505" x="7461250" y="2732088"/>
          <p14:tracePt t="19507" x="7432675" y="2740025"/>
          <p14:tracePt t="19508" x="7404100" y="2740025"/>
          <p14:tracePt t="19510" x="7383463" y="2740025"/>
          <p14:tracePt t="19512" x="7354888" y="2754313"/>
          <p14:tracePt t="19514" x="7327900" y="2754313"/>
          <p14:tracePt t="19516" x="7313613" y="2754313"/>
          <p14:tracePt t="19519" x="7292975" y="2754313"/>
          <p14:tracePt t="19520" x="7278688" y="2760663"/>
          <p14:tracePt t="19522" x="7256463" y="2760663"/>
          <p14:tracePt t="19524" x="7243763" y="2760663"/>
          <p14:tracePt t="19526" x="7229475" y="2760663"/>
          <p14:tracePt t="19528" x="7221538" y="2768600"/>
          <p14:tracePt t="19530" x="7215188" y="2768600"/>
          <p14:tracePt t="19532" x="7207250" y="2768600"/>
          <p14:tracePt t="19534" x="7194550" y="2768600"/>
          <p14:tracePt t="19607" x="7200900" y="2768600"/>
          <p14:tracePt t="19610" x="7200900" y="2774950"/>
          <p14:tracePt t="19629" x="7207250" y="2774950"/>
          <p14:tracePt t="19636" x="7215188" y="2774950"/>
          <p14:tracePt t="19643" x="7229475" y="2774950"/>
          <p14:tracePt t="19646" x="7235825" y="2774950"/>
          <p14:tracePt t="19650" x="7243763" y="2789238"/>
          <p14:tracePt t="19654" x="7250113" y="2789238"/>
          <p14:tracePt t="19657" x="7264400" y="2789238"/>
          <p14:tracePt t="19661" x="7270750" y="2789238"/>
          <p14:tracePt t="19662" x="7278688" y="2795588"/>
          <p14:tracePt t="19664" x="7299325" y="2795588"/>
          <p14:tracePt t="19666" x="7305675" y="2795588"/>
          <p14:tracePt t="19669" x="7319963" y="2803525"/>
          <p14:tracePt t="19670" x="7334250" y="2803525"/>
          <p14:tracePt t="19672" x="7348538" y="2803525"/>
          <p14:tracePt t="19674" x="7377113" y="2809875"/>
          <p14:tracePt t="19676" x="7383463" y="2809875"/>
          <p14:tracePt t="19678" x="7412038" y="2809875"/>
          <p14:tracePt t="19680" x="7439025" y="2824163"/>
          <p14:tracePt t="19683" x="7461250" y="2824163"/>
          <p14:tracePt t="19684" x="7488238" y="2830513"/>
          <p14:tracePt t="19686" x="7524750" y="2830513"/>
          <p14:tracePt t="19688" x="7551738" y="2830513"/>
          <p14:tracePt t="19690" x="7586663" y="2838450"/>
          <p14:tracePt t="19692" x="7623175" y="2838450"/>
          <p14:tracePt t="19694" x="7658100" y="2838450"/>
          <p14:tracePt t="19696" x="7693025" y="2844800"/>
          <p14:tracePt t="19699" x="7727950" y="2844800"/>
          <p14:tracePt t="19700" x="7762875" y="2844800"/>
          <p14:tracePt t="19703" x="7797800" y="2859088"/>
          <p14:tracePt t="19705" x="7840663" y="2859088"/>
          <p14:tracePt t="19706" x="7875588" y="2859088"/>
          <p14:tracePt t="19708" x="7916863" y="2859088"/>
          <p14:tracePt t="19711" x="7953375" y="2867025"/>
          <p14:tracePt t="19712" x="8001000" y="2867025"/>
          <p14:tracePt t="19714" x="8037513" y="2867025"/>
          <p14:tracePt t="19717" x="8078788" y="2867025"/>
          <p14:tracePt t="19719" x="8121650" y="2867025"/>
          <p14:tracePt t="19720" x="8162925" y="2867025"/>
          <p14:tracePt t="19722" x="8212138" y="2867025"/>
          <p14:tracePt t="19724" x="8255000" y="2873375"/>
          <p14:tracePt t="19726" x="8289925" y="2873375"/>
          <p14:tracePt t="19728" x="8331200" y="2873375"/>
          <p14:tracePt t="19730" x="8374063" y="2873375"/>
          <p14:tracePt t="19732" x="8423275" y="2873375"/>
          <p14:tracePt t="19734" x="8466138" y="2879725"/>
          <p14:tracePt t="19736" x="8507413" y="2879725"/>
          <p14:tracePt t="19738" x="8550275" y="2879725"/>
          <p14:tracePt t="19741" x="8599488" y="2879725"/>
          <p14:tracePt t="19742" x="8640763" y="2879725"/>
          <p14:tracePt t="19744" x="8675688" y="2879725"/>
          <p14:tracePt t="19746" x="8724900" y="2894013"/>
          <p14:tracePt t="19749" x="8774113" y="2894013"/>
          <p14:tracePt t="19750" x="8809038" y="2894013"/>
          <p14:tracePt t="19752" x="8851900" y="2894013"/>
          <p14:tracePt t="19754" x="8886825" y="2894013"/>
          <p14:tracePt t="19756" x="8929688" y="2901950"/>
          <p14:tracePt t="19758" x="8964613" y="2901950"/>
          <p14:tracePt t="19761" x="8999538" y="2901950"/>
          <p14:tracePt t="19762" x="9028113" y="2908300"/>
          <p14:tracePt t="19764" x="9063038" y="2908300"/>
          <p14:tracePt t="19766" x="9097963" y="2908300"/>
          <p14:tracePt t="19769" x="9126538" y="2908300"/>
          <p14:tracePt t="19770" x="9139238" y="2908300"/>
          <p14:tracePt t="19772" x="9167813" y="2908300"/>
          <p14:tracePt t="19774" x="9182100" y="2908300"/>
          <p14:tracePt t="19778" x="9202738" y="2908300"/>
          <p14:tracePt t="19778" x="9210675" y="2908300"/>
          <p14:tracePt t="19780" x="9231313" y="2908300"/>
          <p14:tracePt t="19783" x="9237663" y="2908300"/>
          <p14:tracePt t="19786" x="9245600" y="2908300"/>
          <p14:tracePt t="19827" x="9231313" y="2908300"/>
          <p14:tracePt t="19830" x="9224963" y="2908300"/>
          <p14:tracePt t="19836" x="9217025" y="2908300"/>
          <p14:tracePt t="19844" x="9210675" y="2908300"/>
          <p14:tracePt t="19854" x="9196388" y="2908300"/>
          <p14:tracePt t="20567" x="9188450" y="2908300"/>
          <p14:tracePt t="20570" x="9182100" y="2908300"/>
          <p14:tracePt t="20572" x="9175750" y="2908300"/>
          <p14:tracePt t="20574" x="9161463" y="2908300"/>
          <p14:tracePt t="20578" x="9126538" y="2908300"/>
          <p14:tracePt t="20580" x="9104313" y="2908300"/>
          <p14:tracePt t="20582" x="9083675" y="2894013"/>
          <p14:tracePt t="20584" x="9055100" y="2894013"/>
          <p14:tracePt t="20587" x="9034463" y="2887663"/>
          <p14:tracePt t="20588" x="8999538" y="2887663"/>
          <p14:tracePt t="20590" x="8964613" y="2887663"/>
          <p14:tracePt t="20593" x="8936038" y="2887663"/>
          <p14:tracePt t="20595" x="8901113" y="2879725"/>
          <p14:tracePt t="20596" x="8866188" y="2879725"/>
          <p14:tracePt t="20598" x="8831263" y="2879725"/>
          <p14:tracePt t="20601" x="8802688" y="2873375"/>
          <p14:tracePt t="20603" x="8767763" y="2859088"/>
          <p14:tracePt t="20604" x="8732838" y="2859088"/>
          <p14:tracePt t="20606" x="8697913" y="2859088"/>
          <p14:tracePt t="20608" x="8661400" y="2852738"/>
          <p14:tracePt t="20610" x="8626475" y="2852738"/>
          <p14:tracePt t="20612" x="8591550" y="2844800"/>
          <p14:tracePt t="20614" x="8556625" y="2844800"/>
          <p14:tracePt t="20616" x="8515350" y="2838450"/>
          <p14:tracePt t="20619" x="8478838" y="2838450"/>
          <p14:tracePt t="20620" x="8443913" y="2824163"/>
          <p14:tracePt t="20622" x="8402638" y="2824163"/>
          <p14:tracePt t="20624" x="8353425" y="2817813"/>
          <p14:tracePt t="20628" x="8275638" y="2809875"/>
          <p14:tracePt t="20630" x="8234363" y="2809875"/>
          <p14:tracePt t="20632" x="8191500" y="2803525"/>
          <p14:tracePt t="20634" x="8142288" y="2803525"/>
          <p14:tracePt t="20636" x="8107363" y="2789238"/>
          <p14:tracePt t="20638" x="8058150" y="2781300"/>
          <p14:tracePt t="20640" x="8015288" y="2781300"/>
          <p14:tracePt t="20642" x="7959725" y="2774950"/>
          <p14:tracePt t="20644" x="7916863" y="2774950"/>
          <p14:tracePt t="20646" x="7861300" y="2768600"/>
          <p14:tracePt t="20649" x="7818438" y="2768600"/>
          <p14:tracePt t="20650" x="7777163" y="2754313"/>
          <p14:tracePt t="20652" x="7720013" y="2754313"/>
          <p14:tracePt t="20654" x="7678738" y="2746375"/>
          <p14:tracePt t="20656" x="7635875" y="2746375"/>
          <p14:tracePt t="20658" x="7573963" y="2746375"/>
          <p14:tracePt t="20660" x="7531100" y="2740025"/>
          <p14:tracePt t="20662" x="7488238" y="2740025"/>
          <p14:tracePt t="20664" x="7439025" y="2740025"/>
          <p14:tracePt t="20667" x="7397750" y="2740025"/>
          <p14:tracePt t="20669" x="7354888" y="2740025"/>
          <p14:tracePt t="20670" x="7313613" y="2732088"/>
          <p14:tracePt t="20672" x="7264400" y="2732088"/>
          <p14:tracePt t="20674" x="7221538" y="2732088"/>
          <p14:tracePt t="20677" x="7186613" y="2732088"/>
          <p14:tracePt t="20678" x="7145338" y="2732088"/>
          <p14:tracePt t="20680" x="7108825" y="2732088"/>
          <p14:tracePt t="20682" x="7073900" y="2732088"/>
          <p14:tracePt t="20684" x="7038975" y="2732088"/>
          <p14:tracePt t="20686" x="7004050" y="2732088"/>
          <p14:tracePt t="20688" x="6969125" y="2732088"/>
          <p14:tracePt t="20691" x="6940550" y="2732088"/>
          <p14:tracePt t="20692" x="6905625" y="2732088"/>
          <p14:tracePt t="20694" x="6877050" y="2732088"/>
          <p14:tracePt t="20696" x="6864350" y="2732088"/>
          <p14:tracePt t="20699" x="6835775" y="2732088"/>
          <p14:tracePt t="20700" x="6807200" y="2732088"/>
          <p14:tracePt t="20702" x="6792913" y="2732088"/>
          <p14:tracePt t="20704" x="6765925" y="2732088"/>
          <p14:tracePt t="20706" x="6751638" y="2732088"/>
          <p14:tracePt t="20708" x="6731000" y="2732088"/>
          <p14:tracePt t="20712" x="6694488" y="2732088"/>
          <p14:tracePt t="20714" x="6681788" y="2732088"/>
          <p14:tracePt t="20716" x="6659563" y="2732088"/>
          <p14:tracePt t="20719" x="6653213" y="2732088"/>
          <p14:tracePt t="20720" x="6632575" y="2732088"/>
          <p14:tracePt t="20722" x="6624638" y="2719388"/>
          <p14:tracePt t="20724" x="6610350" y="2719388"/>
          <p14:tracePt t="20726" x="6596063" y="2719388"/>
          <p14:tracePt t="20728" x="6589713" y="2719388"/>
          <p14:tracePt t="20730" x="6583363" y="2719388"/>
          <p14:tracePt t="20733" x="6575425" y="2719388"/>
          <p14:tracePt t="20734" x="6561138" y="2719388"/>
          <p14:tracePt t="20736" x="6554788" y="2719388"/>
          <p14:tracePt t="20738" x="6546850" y="2719388"/>
          <p14:tracePt t="20743" x="6540500" y="2719388"/>
          <p14:tracePt t="20746" x="6526213" y="2719388"/>
          <p14:tracePt t="20752" x="6519863" y="2719388"/>
          <p14:tracePt t="20790" x="6511925" y="2719388"/>
          <p14:tracePt t="20798" x="6505575" y="2719388"/>
          <p14:tracePt t="20800" x="6491288" y="2719388"/>
          <p14:tracePt t="20804" x="6484938" y="2719388"/>
          <p14:tracePt t="20808" x="6477000" y="2719388"/>
          <p14:tracePt t="20811" x="6470650" y="2719388"/>
          <p14:tracePt t="20812" x="6456363" y="2725738"/>
          <p14:tracePt t="20817" x="6448425" y="2725738"/>
          <p14:tracePt t="20819" x="6442075" y="2725738"/>
          <p14:tracePt t="20820" x="6435725" y="2725738"/>
          <p14:tracePt t="20822" x="6421438" y="2725738"/>
          <p14:tracePt t="20825" x="6413500" y="2725738"/>
          <p14:tracePt t="20827" x="6407150" y="2732088"/>
          <p14:tracePt t="20828" x="6386513" y="2732088"/>
          <p14:tracePt t="20830" x="6378575" y="2732088"/>
          <p14:tracePt t="20832" x="6364288" y="2732088"/>
          <p14:tracePt t="20836" x="6337300" y="2732088"/>
          <p14:tracePt t="20838" x="6329363" y="2732088"/>
          <p14:tracePt t="20840" x="6308725" y="2732088"/>
          <p14:tracePt t="20842" x="6294438" y="2732088"/>
          <p14:tracePt t="20844" x="6280150" y="2732088"/>
          <p14:tracePt t="20846" x="6265863" y="2732088"/>
          <p14:tracePt t="20848" x="6245225" y="2732088"/>
          <p14:tracePt t="20850" x="6238875" y="2732088"/>
          <p14:tracePt t="20852" x="6230938" y="2732088"/>
          <p14:tracePt t="20854" x="6210300" y="2732088"/>
          <p14:tracePt t="20856" x="6203950" y="2732088"/>
          <p14:tracePt t="20858" x="6196013" y="2732088"/>
          <p14:tracePt t="20860" x="6189663" y="2732088"/>
          <p14:tracePt t="20862" x="6175375" y="2732088"/>
          <p14:tracePt t="20864" x="6167438" y="2732088"/>
          <p14:tracePt t="20866" x="6161088" y="2732088"/>
          <p14:tracePt t="20870" x="6154738" y="2732088"/>
          <p14:tracePt t="20870" x="6140450" y="2732088"/>
          <p14:tracePt t="20874" x="6132513" y="2732088"/>
          <p14:tracePt t="20877" x="6132513" y="2719388"/>
          <p14:tracePt t="20880" x="6126163" y="2719388"/>
          <p14:tracePt t="20888" x="6118225" y="2719388"/>
          <p14:tracePt t="20892" x="6105525" y="2711450"/>
          <p14:tracePt t="20900" x="6097588" y="2711450"/>
          <p14:tracePt t="20911" x="6083300" y="2705100"/>
          <p14:tracePt t="20912" x="6070600" y="2705100"/>
          <p14:tracePt t="20916" x="6062663" y="2705100"/>
          <p14:tracePt t="20920" x="6062663" y="2697163"/>
          <p14:tracePt t="20922" x="6056313" y="2697163"/>
          <p14:tracePt t="20927" x="6048375" y="2697163"/>
          <p14:tracePt t="20928" x="6048375" y="2682875"/>
          <p14:tracePt t="20930" x="6034088" y="2682875"/>
          <p14:tracePt t="20935" x="6027738" y="2676525"/>
          <p14:tracePt t="20938" x="6021388" y="2676525"/>
          <p14:tracePt t="20940" x="6013450" y="2670175"/>
          <p14:tracePt t="20947" x="5999163" y="2662238"/>
          <p14:tracePt t="20952" x="5992813" y="2647950"/>
          <p14:tracePt t="20958" x="5992813" y="2641600"/>
          <p14:tracePt t="20960" x="5984875" y="2641600"/>
          <p14:tracePt t="20964" x="5984875" y="2633663"/>
          <p14:tracePt t="20969" x="5978525" y="2627313"/>
          <p14:tracePt t="20978" x="5978525" y="2613025"/>
          <p14:tracePt t="20984" x="5978525" y="2606675"/>
          <p14:tracePt t="20992" x="5978525" y="2598738"/>
          <p14:tracePt t="21002" x="5978525" y="2592388"/>
          <p14:tracePt t="21006" x="5984875" y="2592388"/>
          <p14:tracePt t="21014" x="5999163" y="2592388"/>
          <p14:tracePt t="21052" x="5999163" y="2578100"/>
          <p14:tracePt t="21067" x="5999163" y="2571750"/>
          <p14:tracePt t="21070" x="6007100" y="2563813"/>
          <p14:tracePt t="21075" x="6007100" y="2557463"/>
          <p14:tracePt t="21077" x="6007100" y="2543175"/>
          <p14:tracePt t="21080" x="6007100" y="2536825"/>
          <p14:tracePt t="21082" x="6007100" y="2528888"/>
          <p14:tracePt t="21086" x="6007100" y="2522538"/>
          <p14:tracePt t="21088" x="6007100" y="2508250"/>
          <p14:tracePt t="21091" x="6007100" y="2500313"/>
          <p14:tracePt t="21094" x="6007100" y="2493963"/>
          <p14:tracePt t="21096" x="6007100" y="2487613"/>
          <p14:tracePt t="21098" x="5999163" y="2487613"/>
          <p14:tracePt t="21100" x="5999163" y="2473325"/>
          <p14:tracePt t="21104" x="5992813" y="2465388"/>
          <p14:tracePt t="21108" x="5992813" y="2459038"/>
          <p14:tracePt t="21111" x="5984875" y="2459038"/>
          <p14:tracePt t="21114" x="5984875" y="2451100"/>
          <p14:tracePt t="21119" x="5978525" y="2438400"/>
          <p14:tracePt t="21124" x="5978525" y="2430463"/>
          <p14:tracePt t="21128" x="5964238" y="2430463"/>
          <p14:tracePt t="21132" x="5964238" y="2424113"/>
          <p14:tracePt t="21138" x="5957888" y="2424113"/>
          <p14:tracePt t="21143" x="5957888" y="2416175"/>
          <p14:tracePt t="21148" x="5957888" y="2401888"/>
          <p14:tracePt t="21154" x="5957888" y="2395538"/>
          <p14:tracePt t="21159" x="5957888" y="2389188"/>
          <p14:tracePt t="21162" x="5957888" y="2381250"/>
          <p14:tracePt t="21167" x="5957888" y="2366963"/>
          <p14:tracePt t="21169" x="5957888" y="2360613"/>
          <p14:tracePt t="21172" x="5957888" y="2352675"/>
          <p14:tracePt t="21178" x="5957888" y="2346325"/>
          <p14:tracePt t="21180" x="5957888" y="2332038"/>
          <p14:tracePt t="21182" x="5964238" y="2332038"/>
          <p14:tracePt t="21184" x="5964238" y="2325688"/>
          <p14:tracePt t="21188" x="5972175" y="2325688"/>
          <p14:tracePt t="21190" x="5972175" y="2317750"/>
          <p14:tracePt t="21196" x="5978525" y="2317750"/>
          <p14:tracePt t="21204" x="5978525" y="2311400"/>
          <p14:tracePt t="21216" x="5984875" y="2311400"/>
          <p14:tracePt t="21228" x="5999163" y="2311400"/>
          <p14:tracePt t="21236" x="6007100" y="2311400"/>
          <p14:tracePt t="21239" x="6007100" y="2317750"/>
          <p14:tracePt t="21242" x="6013450" y="2332038"/>
          <p14:tracePt t="21244" x="6013450" y="2339975"/>
          <p14:tracePt t="21249" x="6021388" y="2346325"/>
          <p14:tracePt t="21250" x="6021388" y="2352675"/>
          <p14:tracePt t="21254" x="6034088" y="2366963"/>
          <p14:tracePt t="21256" x="6034088" y="2374900"/>
          <p14:tracePt t="21259" x="6034088" y="2381250"/>
          <p14:tracePt t="21260" x="6034088" y="2389188"/>
          <p14:tracePt t="21262" x="6034088" y="2401888"/>
          <p14:tracePt t="21267" x="6034088" y="2409825"/>
          <p14:tracePt t="21269" x="6034088" y="2416175"/>
          <p14:tracePt t="21270" x="6034088" y="2424113"/>
          <p14:tracePt t="21272" x="6034088" y="2438400"/>
          <p14:tracePt t="21274" x="6034088" y="2444750"/>
          <p14:tracePt t="21278" x="6034088" y="2459038"/>
          <p14:tracePt t="21283" x="6034088" y="2473325"/>
          <p14:tracePt t="21284" x="6027738" y="2479675"/>
          <p14:tracePt t="21286" x="6027738" y="2487613"/>
          <p14:tracePt t="21288" x="6021388" y="2493963"/>
          <p14:tracePt t="21291" x="6021388" y="2508250"/>
          <p14:tracePt t="21292" x="6013450" y="2514600"/>
          <p14:tracePt t="21294" x="6013450" y="2522538"/>
          <p14:tracePt t="21296" x="5999163" y="2528888"/>
          <p14:tracePt t="21298" x="5999163" y="2543175"/>
          <p14:tracePt t="21300" x="5992813" y="2543175"/>
          <p14:tracePt t="21302" x="5984875" y="2549525"/>
          <p14:tracePt t="21304" x="5984875" y="2557463"/>
          <p14:tracePt t="21307" x="5978525" y="2557463"/>
          <p14:tracePt t="21308" x="5978525" y="2563813"/>
          <p14:tracePt t="21311" x="5964238" y="2563813"/>
          <p14:tracePt t="21312" x="5957888" y="2578100"/>
          <p14:tracePt t="21319" x="5949950" y="2578100"/>
          <p14:tracePt t="21336" x="5943600" y="2578100"/>
          <p14:tracePt t="21352" x="5943600" y="2571750"/>
          <p14:tracePt t="21354" x="5943600" y="2563813"/>
          <p14:tracePt t="21356" x="5943600" y="2557463"/>
          <p14:tracePt t="21358" x="5943600" y="2543175"/>
          <p14:tracePt t="21361" x="5943600" y="2536825"/>
          <p14:tracePt t="21362" x="5943600" y="2528888"/>
          <p14:tracePt t="21364" x="5943600" y="2508250"/>
          <p14:tracePt t="21366" x="5943600" y="2500313"/>
          <p14:tracePt t="21369" x="5943600" y="2493963"/>
          <p14:tracePt t="21370" x="5943600" y="2487613"/>
          <p14:tracePt t="21372" x="5943600" y="2465388"/>
          <p14:tracePt t="21374" x="5943600" y="2459038"/>
          <p14:tracePt t="21377" x="5943600" y="2438400"/>
          <p14:tracePt t="21378" x="5943600" y="2430463"/>
          <p14:tracePt t="21380" x="5943600" y="2424113"/>
          <p14:tracePt t="21382" x="5943600" y="2416175"/>
          <p14:tracePt t="21386" x="5943600" y="2389188"/>
          <p14:tracePt t="21388" x="5943600" y="2381250"/>
          <p14:tracePt t="21391" x="5949950" y="2366963"/>
          <p14:tracePt t="21392" x="5949950" y="2360613"/>
          <p14:tracePt t="21394" x="5949950" y="2352675"/>
          <p14:tracePt t="21396" x="5964238" y="2346325"/>
          <p14:tracePt t="21399" x="5964238" y="2332038"/>
          <p14:tracePt t="21402" x="5972175" y="2325688"/>
          <p14:tracePt t="21404" x="5972175" y="2317750"/>
          <p14:tracePt t="21406" x="5978525" y="2311400"/>
          <p14:tracePt t="21411" x="5984875" y="2297113"/>
          <p14:tracePt t="21412" x="5999163" y="2297113"/>
          <p14:tracePt t="21414" x="5999163" y="2290763"/>
          <p14:tracePt t="21417" x="6007100" y="2290763"/>
          <p14:tracePt t="21419" x="6013450" y="2282825"/>
          <p14:tracePt t="21420" x="6021388" y="2282825"/>
          <p14:tracePt t="21425" x="6034088" y="2276475"/>
          <p14:tracePt t="21426" x="6042025" y="2276475"/>
          <p14:tracePt t="21430" x="6048375" y="2276475"/>
          <p14:tracePt t="21432" x="6056313" y="2276475"/>
          <p14:tracePt t="21436" x="6070600" y="2276475"/>
          <p14:tracePt t="21439" x="6076950" y="2276475"/>
          <p14:tracePt t="21440" x="6083300" y="2276475"/>
          <p14:tracePt t="21444" x="6091238" y="2276475"/>
          <p14:tracePt t="21448" x="6105525" y="2276475"/>
          <p14:tracePt t="21452" x="6111875" y="2276475"/>
          <p14:tracePt t="21460" x="6118225" y="2276475"/>
          <p14:tracePt t="21467" x="6118225" y="2282825"/>
          <p14:tracePt t="21470" x="6126163" y="2297113"/>
          <p14:tracePt t="21472" x="6126163" y="2303463"/>
          <p14:tracePt t="21474" x="6126163" y="2311400"/>
          <p14:tracePt t="21478" x="6126163" y="2332038"/>
          <p14:tracePt t="21480" x="6126163" y="2339975"/>
          <p14:tracePt t="21482" x="6126163" y="2346325"/>
          <p14:tracePt t="21484" x="6126163" y="2352675"/>
          <p14:tracePt t="21486" x="6126163" y="2366963"/>
          <p14:tracePt t="21488" x="6126163" y="2374900"/>
          <p14:tracePt t="21490" x="6126163" y="2381250"/>
          <p14:tracePt t="21492" x="6126163" y="2389188"/>
          <p14:tracePt t="21494" x="6118225" y="2401888"/>
          <p14:tracePt t="21496" x="6118225" y="2409825"/>
          <p14:tracePt t="21498" x="6105525" y="2424113"/>
          <p14:tracePt t="21500" x="6097588" y="2424113"/>
          <p14:tracePt t="21502" x="6091238" y="2444750"/>
          <p14:tracePt t="21504" x="6083300" y="2444750"/>
          <p14:tracePt t="21507" x="6070600" y="2451100"/>
          <p14:tracePt t="21508" x="6062663" y="2459038"/>
          <p14:tracePt t="21510" x="6056313" y="2459038"/>
          <p14:tracePt t="21512" x="6048375" y="2473325"/>
          <p14:tracePt t="21514" x="6034088" y="2473325"/>
          <p14:tracePt t="21516" x="6027738" y="2473325"/>
          <p14:tracePt t="21520" x="6021388" y="2473325"/>
          <p14:tracePt t="21522" x="6013450" y="2473325"/>
          <p14:tracePt t="21525" x="5999163" y="2473325"/>
          <p14:tracePt t="21527" x="5992813" y="2473325"/>
          <p14:tracePt t="21530" x="5984875" y="2473325"/>
          <p14:tracePt t="21534" x="5978525" y="2473325"/>
          <p14:tracePt t="21538" x="5964238" y="2473325"/>
          <p14:tracePt t="21543" x="5957888" y="2473325"/>
          <p14:tracePt t="21546" x="5949950" y="2465388"/>
          <p14:tracePt t="21550" x="5949950" y="2459038"/>
          <p14:tracePt t="21552" x="5949950" y="2451100"/>
          <p14:tracePt t="21554" x="5943600" y="2438400"/>
          <p14:tracePt t="21556" x="5943600" y="2430463"/>
          <p14:tracePt t="21560" x="5943600" y="2424113"/>
          <p14:tracePt t="21562" x="5943600" y="2416175"/>
          <p14:tracePt t="21564" x="5943600" y="2401888"/>
          <p14:tracePt t="21566" x="5943600" y="2395538"/>
          <p14:tracePt t="21569" x="5943600" y="2389188"/>
          <p14:tracePt t="21570" x="5929313" y="2381250"/>
          <p14:tracePt t="21572" x="5929313" y="2366963"/>
          <p14:tracePt t="21577" x="5929313" y="2352675"/>
          <p14:tracePt t="21580" x="5929313" y="2346325"/>
          <p14:tracePt t="21582" x="5929313" y="2332038"/>
          <p14:tracePt t="21587" x="5929313" y="2325688"/>
          <p14:tracePt t="21588" x="5935663" y="2325688"/>
          <p14:tracePt t="21590" x="5935663" y="2317750"/>
          <p14:tracePt t="21595" x="5935663" y="2311400"/>
          <p14:tracePt t="21603" x="5935663" y="2297113"/>
          <p14:tracePt t="21604" x="5943600" y="2297113"/>
          <p14:tracePt t="21615" x="5949950" y="2297113"/>
          <p14:tracePt t="21620" x="5964238" y="2297113"/>
          <p14:tracePt t="21624" x="5972175" y="2297113"/>
          <p14:tracePt t="21628" x="5978525" y="2297113"/>
          <p14:tracePt t="21632" x="5984875" y="2297113"/>
          <p14:tracePt t="21638" x="5999163" y="2297113"/>
          <p14:tracePt t="21643" x="6007100" y="2297113"/>
          <p14:tracePt t="21646" x="6007100" y="2303463"/>
          <p14:tracePt t="21650" x="6013450" y="2303463"/>
          <p14:tracePt t="21654" x="6013450" y="2311400"/>
          <p14:tracePt t="21661" x="6021388" y="2317750"/>
          <p14:tracePt t="21665" x="6021388" y="2332038"/>
          <p14:tracePt t="21666" x="6034088" y="2332038"/>
          <p14:tracePt t="21669" x="6034088" y="2339975"/>
          <p14:tracePt t="21675" x="6034088" y="2346325"/>
          <p14:tracePt t="21680" x="6034088" y="2352675"/>
          <p14:tracePt t="21688" x="6034088" y="2366963"/>
          <p14:tracePt t="21694" x="6034088" y="2374900"/>
          <p14:tracePt t="21700" x="6034088" y="2381250"/>
          <p14:tracePt t="21703" x="6027738" y="2381250"/>
          <p14:tracePt t="21707" x="6027738" y="2389188"/>
          <p14:tracePt t="21708" x="6021388" y="2389188"/>
          <p14:tracePt t="21710" x="6013450" y="2389188"/>
          <p14:tracePt t="21712" x="6013450" y="2401888"/>
          <p14:tracePt t="21714" x="5999163" y="2401888"/>
          <p14:tracePt t="21719" x="5992813" y="2409825"/>
          <p14:tracePt t="21720" x="5984875" y="2409825"/>
          <p14:tracePt t="21725" x="5978525" y="2409825"/>
          <p14:tracePt t="21728" x="5964238" y="2416175"/>
          <p14:tracePt t="21730" x="5957888" y="2416175"/>
          <p14:tracePt t="21737" x="5949950" y="2416175"/>
          <p14:tracePt t="21788" x="5949950" y="2401888"/>
          <p14:tracePt t="21794" x="5949950" y="2395538"/>
          <p14:tracePt t="21800" x="5949950" y="2389188"/>
          <p14:tracePt t="21806" x="5949950" y="2381250"/>
          <p14:tracePt t="21808" x="5964238" y="2381250"/>
          <p14:tracePt t="21815" x="5972175" y="2366963"/>
          <p14:tracePt t="21819" x="5978525" y="2366963"/>
          <p14:tracePt t="21822" x="5984875" y="2366963"/>
          <p14:tracePt t="21828" x="5999163" y="2366963"/>
          <p14:tracePt t="21830" x="6007100" y="2360613"/>
          <p14:tracePt t="21834" x="6013450" y="2360613"/>
          <p14:tracePt t="21838" x="6021388" y="2360613"/>
          <p14:tracePt t="21842" x="6034088" y="2360613"/>
          <p14:tracePt t="21850" x="6042025" y="2360613"/>
          <p14:tracePt t="21878" x="6042025" y="2366963"/>
          <p14:tracePt t="21882" x="6042025" y="2374900"/>
          <p14:tracePt t="21884" x="6042025" y="2381250"/>
          <p14:tracePt t="21886" x="6042025" y="2389188"/>
          <p14:tracePt t="21890" x="6042025" y="2401888"/>
          <p14:tracePt t="21895" x="6027738" y="2424113"/>
          <p14:tracePt t="21896" x="6027738" y="2438400"/>
          <p14:tracePt t="21898" x="6021388" y="2444750"/>
          <p14:tracePt t="21901" x="6013450" y="2444750"/>
          <p14:tracePt t="21902" x="5999163" y="2451100"/>
          <p14:tracePt t="21904" x="5992813" y="2459038"/>
          <p14:tracePt t="21906" x="5984875" y="2473325"/>
          <p14:tracePt t="21908" x="5978525" y="2479675"/>
          <p14:tracePt t="21910" x="5964238" y="2487613"/>
          <p14:tracePt t="21912" x="5957888" y="2493963"/>
          <p14:tracePt t="21914" x="5949950" y="2493963"/>
          <p14:tracePt t="21916" x="5943600" y="2508250"/>
          <p14:tracePt t="21919" x="5922963" y="2514600"/>
          <p14:tracePt t="21922" x="5908675" y="2514600"/>
          <p14:tracePt t="21925" x="5894388" y="2522538"/>
          <p14:tracePt t="21928" x="5886450" y="2522538"/>
          <p14:tracePt t="21930" x="5880100" y="2522538"/>
          <p14:tracePt t="21932" x="5873750" y="2522538"/>
          <p14:tracePt t="21937" x="5859463" y="2522538"/>
          <p14:tracePt t="21940" x="5851525" y="2522538"/>
          <p14:tracePt t="21945" x="5845175" y="2522538"/>
          <p14:tracePt t="21974" x="5845175" y="2508250"/>
          <p14:tracePt t="21978" x="5845175" y="2500313"/>
          <p14:tracePt t="21980" x="5845175" y="2493963"/>
          <p14:tracePt t="21984" x="5845175" y="2487613"/>
          <p14:tracePt t="21988" x="5845175" y="2473325"/>
          <p14:tracePt t="21990" x="5845175" y="2465388"/>
          <p14:tracePt t="21994" x="5845175" y="2459038"/>
          <p14:tracePt t="22000" x="5845175" y="2451100"/>
          <p14:tracePt t="22004" x="5845175" y="2438400"/>
          <p14:tracePt t="22006" x="5859463" y="2438400"/>
          <p14:tracePt t="22011" x="5865813" y="2430463"/>
          <p14:tracePt t="22014" x="5873750" y="2430463"/>
          <p14:tracePt t="22016" x="5880100" y="2430463"/>
          <p14:tracePt t="22019" x="5894388" y="2424113"/>
          <p14:tracePt t="22020" x="5900738" y="2424113"/>
          <p14:tracePt t="22022" x="5908675" y="2424113"/>
          <p14:tracePt t="22027" x="5915025" y="2416175"/>
          <p14:tracePt t="22028" x="5929313" y="2416175"/>
          <p14:tracePt t="22030" x="5935663" y="2416175"/>
          <p14:tracePt t="22032" x="5943600" y="2416175"/>
          <p14:tracePt t="22034" x="5949950" y="2416175"/>
          <p14:tracePt t="22036" x="5964238" y="2401888"/>
          <p14:tracePt t="22040" x="5972175" y="2401888"/>
          <p14:tracePt t="22042" x="5978525" y="2401888"/>
          <p14:tracePt t="22044" x="5984875" y="2401888"/>
          <p14:tracePt t="22046" x="5999163" y="2401888"/>
          <p14:tracePt t="22048" x="6007100" y="2401888"/>
          <p14:tracePt t="22050" x="6013450" y="2401888"/>
          <p14:tracePt t="22052" x="6021388" y="2401888"/>
          <p14:tracePt t="22057" x="6034088" y="2401888"/>
          <p14:tracePt t="22058" x="6042025" y="2401888"/>
          <p14:tracePt t="22062" x="6048375" y="2401888"/>
          <p14:tracePt t="22066" x="6056313" y="2409825"/>
          <p14:tracePt t="22070" x="6070600" y="2409825"/>
          <p14:tracePt t="22072" x="6070600" y="2416175"/>
          <p14:tracePt t="22079" x="6076950" y="2424113"/>
          <p14:tracePt t="22080" x="6076950" y="2438400"/>
          <p14:tracePt t="22082" x="6083300" y="2438400"/>
          <p14:tracePt t="22086" x="6083300" y="2444750"/>
          <p14:tracePt t="22088" x="6091238" y="2444750"/>
          <p14:tracePt t="22090" x="6091238" y="2451100"/>
          <p14:tracePt t="22092" x="6091238" y="2459038"/>
          <p14:tracePt t="22094" x="6105525" y="2473325"/>
          <p14:tracePt t="22096" x="6105525" y="2479675"/>
          <p14:tracePt t="22099" x="6111875" y="2487613"/>
          <p14:tracePt t="22100" x="6118225" y="2487613"/>
          <p14:tracePt t="22102" x="6118225" y="2493963"/>
          <p14:tracePt t="22104" x="6126163" y="2514600"/>
          <p14:tracePt t="22106" x="6140450" y="2514600"/>
          <p14:tracePt t="22108" x="6146800" y="2528888"/>
          <p14:tracePt t="22110" x="6154738" y="2528888"/>
          <p14:tracePt t="22112" x="6161088" y="2549525"/>
          <p14:tracePt t="22114" x="6175375" y="2557463"/>
          <p14:tracePt t="22117" x="6181725" y="2563813"/>
          <p14:tracePt t="22119" x="6189663" y="2578100"/>
          <p14:tracePt t="22120" x="6196013" y="2586038"/>
          <p14:tracePt t="22122" x="6216650" y="2592388"/>
          <p14:tracePt t="22125" x="6224588" y="2598738"/>
          <p14:tracePt t="22126" x="6245225" y="2613025"/>
          <p14:tracePt t="22129" x="6253163" y="2620963"/>
          <p14:tracePt t="22130" x="6259513" y="2627313"/>
          <p14:tracePt t="22132" x="6280150" y="2633663"/>
          <p14:tracePt t="22136" x="6294438" y="2655888"/>
          <p14:tracePt t="22138" x="6315075" y="2662238"/>
          <p14:tracePt t="22140" x="6329363" y="2670175"/>
          <p14:tracePt t="22142" x="6337300" y="2670175"/>
          <p14:tracePt t="22144" x="6357938" y="2682875"/>
          <p14:tracePt t="22146" x="6364288" y="2690813"/>
          <p14:tracePt t="22149" x="6386513" y="2697163"/>
          <p14:tracePt t="22150" x="6392863" y="2697163"/>
          <p14:tracePt t="22152" x="6400800" y="2705100"/>
          <p14:tracePt t="22154" x="6421438" y="2705100"/>
          <p14:tracePt t="22156" x="6427788" y="2719388"/>
          <p14:tracePt t="22158" x="6442075" y="2725738"/>
          <p14:tracePt t="22160" x="6462713" y="2725738"/>
          <p14:tracePt t="22162" x="6470650" y="2725738"/>
          <p14:tracePt t="22164" x="6491288" y="2732088"/>
          <p14:tracePt t="22166" x="6505575" y="2740025"/>
          <p14:tracePt t="22169" x="6526213" y="2740025"/>
          <p14:tracePt t="22170" x="6540500" y="2754313"/>
          <p14:tracePt t="22172" x="6561138" y="2754313"/>
          <p14:tracePt t="22174" x="6575425" y="2760663"/>
          <p14:tracePt t="22178" x="6618288" y="2760663"/>
          <p14:tracePt t="22180" x="6645275" y="2768600"/>
          <p14:tracePt t="22182" x="6673850" y="2774950"/>
          <p14:tracePt t="22184" x="6702425" y="2774950"/>
          <p14:tracePt t="22186" x="6737350" y="2774950"/>
          <p14:tracePt t="22188" x="6757988" y="2789238"/>
          <p14:tracePt t="22190" x="6792913" y="2789238"/>
          <p14:tracePt t="22192" x="6827838" y="2789238"/>
          <p14:tracePt t="22194" x="6864350" y="2789238"/>
          <p14:tracePt t="22196" x="6913563" y="2795588"/>
          <p14:tracePt t="22198" x="6948488" y="2795588"/>
          <p14:tracePt t="22200" x="6989763" y="2795588"/>
          <p14:tracePt t="22202" x="7032625" y="2803525"/>
          <p14:tracePt t="22204" x="7073900" y="2803525"/>
          <p14:tracePt t="22206" x="7123113" y="2803525"/>
          <p14:tracePt t="22209" x="7165975" y="2803525"/>
          <p14:tracePt t="22211" x="7207250" y="2803525"/>
          <p14:tracePt t="22212" x="7264400" y="2803525"/>
          <p14:tracePt t="22214" x="7305675" y="2803525"/>
          <p14:tracePt t="22216" x="7354888" y="2803525"/>
          <p14:tracePt t="22218" x="7404100" y="2803525"/>
          <p14:tracePt t="22220" x="7453313" y="2803525"/>
          <p14:tracePt t="22222" x="7496175" y="2803525"/>
          <p14:tracePt t="22224" x="7545388" y="2789238"/>
          <p14:tracePt t="22226" x="7586663" y="2781300"/>
          <p14:tracePt t="22228" x="7629525" y="2774950"/>
          <p14:tracePt t="22230" x="7685088" y="2768600"/>
          <p14:tracePt t="22232" x="7720013" y="2746375"/>
          <p14:tracePt t="22234" x="7762875" y="2740025"/>
          <p14:tracePt t="22236" x="7797800" y="2719388"/>
          <p14:tracePt t="22238" x="7832725" y="2711450"/>
          <p14:tracePt t="22240" x="7861300" y="2697163"/>
          <p14:tracePt t="22242" x="7896225" y="2676525"/>
          <p14:tracePt t="22245" x="7916863" y="2670175"/>
          <p14:tracePt t="22246" x="7939088" y="2647950"/>
          <p14:tracePt t="22248" x="7966075" y="2633663"/>
          <p14:tracePt t="22250" x="7980363" y="2613025"/>
          <p14:tracePt t="22252" x="8001000" y="2598738"/>
          <p14:tracePt t="22254" x="8015288" y="2578100"/>
          <p14:tracePt t="22256" x="8023225" y="2571750"/>
          <p14:tracePt t="22258" x="8037513" y="2557463"/>
          <p14:tracePt t="22260" x="8037513" y="2536825"/>
          <p14:tracePt t="22262" x="8043863" y="2522538"/>
          <p14:tracePt t="22264" x="8043863" y="2508250"/>
          <p14:tracePt t="22266" x="8043863" y="2493963"/>
          <p14:tracePt t="22269" x="8043863" y="2487613"/>
          <p14:tracePt t="22270" x="8043863" y="2465388"/>
          <p14:tracePt t="22272" x="8043863" y="2451100"/>
          <p14:tracePt t="22274" x="8043863" y="2438400"/>
          <p14:tracePt t="22276" x="8043863" y="2424113"/>
          <p14:tracePt t="22278" x="8043863" y="2416175"/>
          <p14:tracePt t="22280" x="8037513" y="2395538"/>
          <p14:tracePt t="22282" x="8029575" y="2389188"/>
          <p14:tracePt t="22284" x="8029575" y="2381250"/>
          <p14:tracePt t="22286" x="8023225" y="2366963"/>
          <p14:tracePt t="22288" x="8015288" y="2360613"/>
          <p14:tracePt t="22290" x="8001000" y="2360613"/>
          <p14:tracePt t="22292" x="8001000" y="2352675"/>
          <p14:tracePt t="22294" x="7994650" y="2352675"/>
          <p14:tracePt t="22296" x="7988300" y="2346325"/>
          <p14:tracePt t="22300" x="7980363" y="2332038"/>
          <p14:tracePt t="22302" x="7966075" y="2332038"/>
          <p14:tracePt t="22304" x="7959725" y="2332038"/>
          <p14:tracePt t="22309" x="7953375" y="2332038"/>
          <p14:tracePt t="22311" x="7945438" y="2332038"/>
          <p14:tracePt t="22314" x="7931150" y="2332038"/>
          <p14:tracePt t="22316" x="7924800" y="2332038"/>
          <p14:tracePt t="22320" x="7916863" y="2339975"/>
          <p14:tracePt t="22320" x="7910513" y="2339975"/>
          <p14:tracePt t="22322" x="7896225" y="2346325"/>
          <p14:tracePt t="22324" x="7889875" y="2352675"/>
          <p14:tracePt t="22327" x="7881938" y="2366963"/>
          <p14:tracePt t="22328" x="7875588" y="2374900"/>
          <p14:tracePt t="22330" x="7854950" y="2381250"/>
          <p14:tracePt t="22332" x="7847013" y="2401888"/>
          <p14:tracePt t="22334" x="7840663" y="2416175"/>
          <p14:tracePt t="22336" x="7826375" y="2438400"/>
          <p14:tracePt t="22338" x="7818438" y="2444750"/>
          <p14:tracePt t="22341" x="7812088" y="2459038"/>
          <p14:tracePt t="22342" x="7805738" y="2479675"/>
          <p14:tracePt t="22344" x="7805738" y="2508250"/>
          <p14:tracePt t="22346" x="7791450" y="2522538"/>
          <p14:tracePt t="22348" x="7791450" y="2549525"/>
          <p14:tracePt t="22350" x="7783513" y="2563813"/>
          <p14:tracePt t="22352" x="7783513" y="2592388"/>
          <p14:tracePt t="22354" x="7783513" y="2620963"/>
          <p14:tracePt t="22356" x="7783513" y="2633663"/>
          <p14:tracePt t="22358" x="7783513" y="2662238"/>
          <p14:tracePt t="22360" x="7783513" y="2690813"/>
          <p14:tracePt t="22362" x="7791450" y="2705100"/>
          <p14:tracePt t="22365" x="7797800" y="2732088"/>
          <p14:tracePt t="22366" x="7797800" y="2754313"/>
          <p14:tracePt t="22369" x="7812088" y="2774950"/>
          <p14:tracePt t="22370" x="7826375" y="2795588"/>
          <p14:tracePt t="22372" x="7832725" y="2809875"/>
          <p14:tracePt t="22374" x="7847013" y="2830513"/>
          <p14:tracePt t="22376" x="7861300" y="2844800"/>
          <p14:tracePt t="22378" x="7875588" y="2867025"/>
          <p14:tracePt t="22380" x="7881938" y="2879725"/>
          <p14:tracePt t="22383" x="7904163" y="2894013"/>
          <p14:tracePt t="22384" x="7916863" y="2908300"/>
          <p14:tracePt t="22386" x="7939088" y="2914650"/>
          <p14:tracePt t="22388" x="7945438" y="2928938"/>
          <p14:tracePt t="22390" x="7966075" y="2936875"/>
          <p14:tracePt t="22392" x="7980363" y="2936875"/>
          <p14:tracePt t="22394" x="8008938" y="2943225"/>
          <p14:tracePt t="22396" x="8023225" y="2943225"/>
          <p14:tracePt t="22398" x="8043863" y="2951163"/>
          <p14:tracePt t="22400" x="8058150" y="2951163"/>
          <p14:tracePt t="22402" x="8078788" y="2951163"/>
          <p14:tracePt t="22404" x="8093075" y="2951163"/>
          <p14:tracePt t="22406" x="8113713" y="2951163"/>
          <p14:tracePt t="22408" x="8128000" y="2951163"/>
          <p14:tracePt t="22411" x="8148638" y="2951163"/>
          <p14:tracePt t="22412" x="8162925" y="2951163"/>
          <p14:tracePt t="22414" x="8185150" y="2951163"/>
          <p14:tracePt t="22416" x="8197850" y="2943225"/>
          <p14:tracePt t="22419" x="8220075" y="2943225"/>
          <p14:tracePt t="22420" x="8234363" y="2928938"/>
          <p14:tracePt t="22422" x="8255000" y="2922588"/>
          <p14:tracePt t="22424" x="8261350" y="2914650"/>
          <p14:tracePt t="22426" x="8283575" y="2908300"/>
          <p14:tracePt t="22428" x="8289925" y="2894013"/>
          <p14:tracePt t="22430" x="8304213" y="2887663"/>
          <p14:tracePt t="22433" x="8318500" y="2879725"/>
          <p14:tracePt t="22434" x="8324850" y="2873375"/>
          <p14:tracePt t="22436" x="8331200" y="2873375"/>
          <p14:tracePt t="22438" x="8339138" y="2852738"/>
          <p14:tracePt t="22440" x="8353425" y="2852738"/>
          <p14:tracePt t="22442" x="8353425" y="2844800"/>
          <p14:tracePt t="22444" x="8359775" y="2838450"/>
          <p14:tracePt t="22446" x="8367713" y="2824163"/>
          <p14:tracePt t="22448" x="8367713" y="2817813"/>
          <p14:tracePt t="22452" x="8367713" y="2809875"/>
          <p14:tracePt t="22454" x="8367713" y="2803525"/>
          <p14:tracePt t="22457" x="8367713" y="2789238"/>
          <p14:tracePt t="22461" x="8367713" y="2781300"/>
          <p14:tracePt t="22462" x="8367713" y="2774950"/>
          <p14:tracePt t="22464" x="8367713" y="2768600"/>
          <p14:tracePt t="22466" x="8353425" y="2754313"/>
          <p14:tracePt t="22469" x="8345488" y="2746375"/>
          <p14:tracePt t="22470" x="8339138" y="2740025"/>
          <p14:tracePt t="22472" x="8331200" y="2740025"/>
          <p14:tracePt t="22474" x="8310563" y="2732088"/>
          <p14:tracePt t="22476" x="8304213" y="2711450"/>
          <p14:tracePt t="22478" x="8283575" y="2705100"/>
          <p14:tracePt t="22480" x="8269288" y="2697163"/>
          <p14:tracePt t="22482" x="8240713" y="2682875"/>
          <p14:tracePt t="22484" x="8226425" y="2676525"/>
          <p14:tracePt t="22486" x="8197850" y="2670175"/>
          <p14:tracePt t="22488" x="8170863" y="2662238"/>
          <p14:tracePt t="22490" x="8142288" y="2647950"/>
          <p14:tracePt t="22492" x="8121650" y="2641600"/>
          <p14:tracePt t="22494" x="8086725" y="2633663"/>
          <p14:tracePt t="22496" x="8058150" y="2633663"/>
          <p14:tracePt t="22498" x="8023225" y="2627313"/>
          <p14:tracePt t="22500" x="7994650" y="2613025"/>
          <p14:tracePt t="22502" x="7959725" y="2613025"/>
          <p14:tracePt t="22504" x="7931150" y="2606675"/>
          <p14:tracePt t="22506" x="7896225" y="2606675"/>
          <p14:tracePt t="22508" x="7875588" y="2606675"/>
          <p14:tracePt t="22510" x="7840663" y="2606675"/>
          <p14:tracePt t="22512" x="7812088" y="2606675"/>
          <p14:tracePt t="22514" x="7783513" y="2606675"/>
          <p14:tracePt t="22516" x="7756525" y="2606675"/>
          <p14:tracePt t="22519" x="7742238" y="2613025"/>
          <p14:tracePt t="22520" x="7713663" y="2620963"/>
          <p14:tracePt t="22522" x="7699375" y="2627313"/>
          <p14:tracePt t="22524" x="7678738" y="2633663"/>
          <p14:tracePt t="22526" x="7664450" y="2647950"/>
          <p14:tracePt t="22528" x="7643813" y="2655888"/>
          <p14:tracePt t="22530" x="7635875" y="2662238"/>
          <p14:tracePt t="22532" x="7615238" y="2682875"/>
          <p14:tracePt t="22534" x="7608888" y="2690813"/>
          <p14:tracePt t="22536" x="7600950" y="2705100"/>
          <p14:tracePt t="22538" x="7594600" y="2719388"/>
          <p14:tracePt t="22541" x="7580313" y="2732088"/>
          <p14:tracePt t="22542" x="7580313" y="2754313"/>
          <p14:tracePt t="22544" x="7573963" y="2768600"/>
          <p14:tracePt t="22546" x="7573963" y="2795588"/>
          <p14:tracePt t="22548" x="7573963" y="2809875"/>
          <p14:tracePt t="22550" x="7573963" y="2838450"/>
          <p14:tracePt t="22552" x="7573963" y="2867025"/>
          <p14:tracePt t="22554" x="7573963" y="2894013"/>
          <p14:tracePt t="22556" x="7580313" y="2908300"/>
          <p14:tracePt t="22558" x="7586663" y="2936875"/>
          <p14:tracePt t="22560" x="7594600" y="2963863"/>
          <p14:tracePt t="22562" x="7594600" y="2986088"/>
          <p14:tracePt t="22565" x="7615238" y="3013075"/>
          <p14:tracePt t="22566" x="7623175" y="3041650"/>
          <p14:tracePt t="22569" x="7629525" y="3076575"/>
          <p14:tracePt t="22570" x="7650163" y="3090863"/>
          <p14:tracePt t="22572" x="7664450" y="3119438"/>
          <p14:tracePt t="22574" x="7670800" y="3140075"/>
          <p14:tracePt t="22578" x="7699375" y="3182938"/>
          <p14:tracePt t="22580" x="7720013" y="3197225"/>
          <p14:tracePt t="22582" x="7734300" y="3217863"/>
          <p14:tracePt t="22584" x="7756525" y="3232150"/>
          <p14:tracePt t="22586" x="7762875" y="3252788"/>
          <p14:tracePt t="22588" x="7777163" y="3267075"/>
          <p14:tracePt t="22590" x="7797800" y="3281363"/>
          <p14:tracePt t="22592" x="7812088" y="3294063"/>
          <p14:tracePt t="22594" x="7832725" y="3302000"/>
          <p14:tracePt t="22596" x="7840663" y="3316288"/>
          <p14:tracePt t="22598" x="7861300" y="3322638"/>
          <p14:tracePt t="22600" x="7875588" y="3330575"/>
          <p14:tracePt t="22602" x="7896225" y="3330575"/>
          <p14:tracePt t="22604" x="7910513" y="3336925"/>
          <p14:tracePt t="22606" x="7939088" y="3336925"/>
          <p14:tracePt t="22608" x="7953375" y="3351213"/>
          <p14:tracePt t="22610" x="7974013" y="3351213"/>
          <p14:tracePt t="22612" x="7988300" y="3351213"/>
          <p14:tracePt t="22614" x="8008938" y="3351213"/>
          <p14:tracePt t="22616" x="8023225" y="3351213"/>
          <p14:tracePt t="22618" x="8050213" y="3351213"/>
          <p14:tracePt t="22620" x="8072438" y="3351213"/>
          <p14:tracePt t="22622" x="8093075" y="3343275"/>
          <p14:tracePt t="22625" x="8113713" y="3343275"/>
          <p14:tracePt t="22626" x="8142288" y="3336925"/>
          <p14:tracePt t="22628" x="8156575" y="3330575"/>
          <p14:tracePt t="22630" x="8177213" y="3330575"/>
          <p14:tracePt t="22633" x="8197850" y="3316288"/>
          <p14:tracePt t="22634" x="8220075" y="3308350"/>
          <p14:tracePt t="22636" x="8234363" y="3302000"/>
          <p14:tracePt t="22638" x="8255000" y="3294063"/>
          <p14:tracePt t="22640" x="8261350" y="3281363"/>
          <p14:tracePt t="22643" x="8283575" y="3273425"/>
          <p14:tracePt t="22644" x="8289925" y="3267075"/>
          <p14:tracePt t="22646" x="8296275" y="3259138"/>
          <p14:tracePt t="22648" x="8318500" y="3259138"/>
          <p14:tracePt t="22650" x="8324850" y="3244850"/>
          <p14:tracePt t="22652" x="8324850" y="3238500"/>
          <p14:tracePt t="22654" x="8331200" y="3232150"/>
          <p14:tracePt t="22656" x="8339138" y="3224213"/>
          <p14:tracePt t="22658" x="8339138" y="3209925"/>
          <p14:tracePt t="22662" x="8339138" y="3203575"/>
          <p14:tracePt t="22694" x="8339138" y="3209925"/>
          <p14:tracePt t="22696" x="8331200" y="3217863"/>
          <p14:tracePt t="22698" x="8318500" y="3224213"/>
          <p14:tracePt t="22700" x="8310563" y="3232150"/>
          <p14:tracePt t="22702" x="8296275" y="3252788"/>
          <p14:tracePt t="22704" x="8283575" y="3267075"/>
          <p14:tracePt t="22706" x="8275638" y="3287713"/>
          <p14:tracePt t="22708" x="8269288" y="3316288"/>
          <p14:tracePt t="22710" x="8247063" y="3330575"/>
          <p14:tracePt t="22712" x="8240713" y="3357563"/>
          <p14:tracePt t="22714" x="8234363" y="3386138"/>
          <p14:tracePt t="22717" x="8212138" y="3406775"/>
          <p14:tracePt t="22719" x="8205788" y="3429000"/>
          <p14:tracePt t="22720" x="8197850" y="3455988"/>
          <p14:tracePt t="22722" x="8191500" y="3470275"/>
          <p14:tracePt t="22724" x="8177213" y="3498850"/>
          <p14:tracePt t="22726" x="8170863" y="3513138"/>
          <p14:tracePt t="22728" x="8162925" y="3540125"/>
          <p14:tracePt t="22730" x="8156575" y="3562350"/>
          <p14:tracePt t="22732" x="8142288" y="3575050"/>
          <p14:tracePt t="22734" x="8135938" y="3597275"/>
          <p14:tracePt t="22736" x="8128000" y="3611563"/>
          <p14:tracePt t="22738" x="8121650" y="3632200"/>
          <p14:tracePt t="22741" x="8107363" y="3638550"/>
          <p14:tracePt t="22742" x="8099425" y="3652838"/>
          <p14:tracePt t="22744" x="8093075" y="3667125"/>
          <p14:tracePt t="22746" x="8093075" y="3673475"/>
          <p14:tracePt t="22748" x="8086725" y="3687763"/>
          <p14:tracePt t="22750" x="8072438" y="3702050"/>
          <p14:tracePt t="22752" x="8072438" y="3709988"/>
          <p14:tracePt t="22754" x="8064500" y="3716338"/>
          <p14:tracePt t="22756" x="8064500" y="3722688"/>
          <p14:tracePt t="22758" x="8058150" y="3736975"/>
          <p14:tracePt t="22760" x="8050213" y="3744913"/>
          <p14:tracePt t="22762" x="8050213" y="3751263"/>
          <p14:tracePt t="22764" x="8050213" y="3759200"/>
          <p14:tracePt t="22766" x="8037513" y="3771900"/>
          <p14:tracePt t="22769" x="8037513" y="3779838"/>
          <p14:tracePt t="22770" x="8029575" y="3786188"/>
          <p14:tracePt t="22772" x="8029575" y="3794125"/>
          <p14:tracePt t="22774" x="8029575" y="3808413"/>
          <p14:tracePt t="22776" x="8023225" y="3808413"/>
          <p14:tracePt t="22778" x="8023225" y="3814763"/>
          <p14:tracePt t="22780" x="8023225" y="3821113"/>
          <p14:tracePt t="22782" x="8023225" y="3829050"/>
          <p14:tracePt t="22786" x="8023225" y="3843338"/>
          <p14:tracePt t="22788" x="8015288" y="3849688"/>
          <p14:tracePt t="22793" x="8015288" y="3856038"/>
          <p14:tracePt t="22794" x="8015288" y="3863975"/>
          <p14:tracePt t="22800" x="8015288" y="3878263"/>
          <p14:tracePt t="22802" x="8015288" y="3884613"/>
          <p14:tracePt t="22804" x="8015288" y="3892550"/>
          <p14:tracePt t="22811" x="8015288" y="3898900"/>
          <p14:tracePt t="22814" x="8015288" y="3913188"/>
          <p14:tracePt t="22819" x="8023225" y="3919538"/>
          <p14:tracePt t="22825" x="8037513" y="3919538"/>
          <p14:tracePt t="22836" x="8037513" y="3927475"/>
          <p14:tracePt t="22850" x="8043863" y="3927475"/>
          <p14:tracePt t="22912" x="8050213" y="3927475"/>
          <p14:tracePt t="22916" x="8058150" y="3927475"/>
          <p14:tracePt t="22920" x="8072438" y="3927475"/>
          <p14:tracePt t="22924" x="8078788" y="3927475"/>
          <p14:tracePt t="22926" x="8086725" y="3927475"/>
          <p14:tracePt t="22928" x="8093075" y="3927475"/>
          <p14:tracePt t="22930" x="8107363" y="3927475"/>
          <p14:tracePt t="22932" x="8113713" y="3927475"/>
          <p14:tracePt t="22934" x="8121650" y="3927475"/>
          <p14:tracePt t="22936" x="8142288" y="3927475"/>
          <p14:tracePt t="22938" x="8148638" y="3927475"/>
          <p14:tracePt t="22941" x="8156575" y="3913188"/>
          <p14:tracePt t="22942" x="8177213" y="3913188"/>
          <p14:tracePt t="22944" x="8185150" y="3905250"/>
          <p14:tracePt t="22946" x="8197850" y="3905250"/>
          <p14:tracePt t="22948" x="8212138" y="3898900"/>
          <p14:tracePt t="22950" x="8220075" y="3898900"/>
          <p14:tracePt t="22952" x="8226425" y="3892550"/>
          <p14:tracePt t="22954" x="8247063" y="3892550"/>
          <p14:tracePt t="22956" x="8255000" y="3892550"/>
          <p14:tracePt t="22958" x="8261350" y="3892550"/>
          <p14:tracePt t="22960" x="8269288" y="3878263"/>
          <p14:tracePt t="22962" x="8283575" y="3878263"/>
          <p14:tracePt t="22966" x="8289925" y="3878263"/>
          <p14:tracePt t="22970" x="8296275" y="3878263"/>
          <p14:tracePt t="22972" x="8296275" y="3884613"/>
          <p14:tracePt t="22974" x="8304213" y="3884613"/>
          <p14:tracePt t="22976" x="8304213" y="3892550"/>
          <p14:tracePt t="22980" x="8304213" y="3898900"/>
          <p14:tracePt t="22982" x="8304213" y="3913188"/>
          <p14:tracePt t="22986" x="8304213" y="3919538"/>
          <p14:tracePt t="22988" x="8304213" y="3927475"/>
          <p14:tracePt t="22990" x="8296275" y="3933825"/>
          <p14:tracePt t="22992" x="8296275" y="3948113"/>
          <p14:tracePt t="22994" x="8283575" y="3954463"/>
          <p14:tracePt t="22996" x="8275638" y="3962400"/>
          <p14:tracePt t="22998" x="8269288" y="3968750"/>
          <p14:tracePt t="23000" x="8261350" y="3983038"/>
          <p14:tracePt t="23002" x="8247063" y="3990975"/>
          <p14:tracePt t="23004" x="8240713" y="3997325"/>
          <p14:tracePt t="23007" x="8234363" y="3997325"/>
          <p14:tracePt t="23159" x="8234363" y="3983038"/>
          <p14:tracePt t="23162" x="8234363" y="3976688"/>
          <p14:tracePt t="23166" x="8234363" y="3968750"/>
          <p14:tracePt t="23169" x="8234363" y="3962400"/>
          <p14:tracePt t="23175" x="8234363" y="3948113"/>
          <p14:tracePt t="23178" x="8247063" y="3948113"/>
          <p14:tracePt t="23180" x="8247063" y="3941763"/>
          <p14:tracePt t="23184" x="8247063" y="3933825"/>
          <p14:tracePt t="23190" x="8247063" y="3927475"/>
          <p14:tracePt t="23198" x="8247063" y="3913188"/>
          <p14:tracePt t="23220" x="8247063" y="3919538"/>
          <p14:tracePt t="23222" x="8247063" y="3927475"/>
          <p14:tracePt t="23224" x="8240713" y="3933825"/>
          <p14:tracePt t="23228" x="8234363" y="3948113"/>
          <p14:tracePt t="23230" x="8234363" y="3954463"/>
          <p14:tracePt t="23232" x="8234363" y="3962400"/>
          <p14:tracePt t="23234" x="8226425" y="3968750"/>
          <p14:tracePt t="23236" x="8226425" y="3983038"/>
          <p14:tracePt t="23238" x="8226425" y="3990975"/>
          <p14:tracePt t="23240" x="8226425" y="3997325"/>
          <p14:tracePt t="23242" x="8212138" y="4003675"/>
          <p14:tracePt t="23244" x="8212138" y="4017963"/>
          <p14:tracePt t="23246" x="8212138" y="4025900"/>
          <p14:tracePt t="23249" x="8212138" y="4032250"/>
          <p14:tracePt t="23250" x="8212138" y="4040188"/>
          <p14:tracePt t="23252" x="8205788" y="4052888"/>
          <p14:tracePt t="23254" x="8205788" y="4060825"/>
          <p14:tracePt t="23259" x="8205788" y="4067175"/>
          <p14:tracePt t="23260" x="8205788" y="4075113"/>
          <p14:tracePt t="23264" x="8205788" y="4089400"/>
          <p14:tracePt t="23266" x="8205788" y="4095750"/>
          <p14:tracePt t="23270" x="8197850" y="4102100"/>
          <p14:tracePt t="23272" x="8197850" y="4110038"/>
          <p14:tracePt t="23278" x="8197850" y="4124325"/>
          <p14:tracePt t="23278" x="8197850" y="4130675"/>
          <p14:tracePt t="23282" x="8197850" y="4137025"/>
          <p14:tracePt t="23284" x="8191500" y="4144963"/>
          <p14:tracePt t="23288" x="8191500" y="4159250"/>
          <p14:tracePt t="23290" x="8177213" y="4165600"/>
          <p14:tracePt t="23292" x="8177213" y="4173538"/>
          <p14:tracePt t="23294" x="8177213" y="4179888"/>
          <p14:tracePt t="23296" x="8170863" y="4179888"/>
          <p14:tracePt t="23299" x="8170863" y="4194175"/>
          <p14:tracePt t="23300" x="8170863" y="4200525"/>
          <p14:tracePt t="23302" x="8162925" y="4208463"/>
          <p14:tracePt t="23304" x="8162925" y="4214813"/>
          <p14:tracePt t="23306" x="8156575" y="4229100"/>
          <p14:tracePt t="23308" x="8142288" y="4235450"/>
          <p14:tracePt t="23310" x="8142288" y="4243388"/>
          <p14:tracePt t="23312" x="8135938" y="4249738"/>
          <p14:tracePt t="23314" x="8128000" y="4264025"/>
          <p14:tracePt t="23317" x="8128000" y="4271963"/>
          <p14:tracePt t="23319" x="8121650" y="4278313"/>
          <p14:tracePt t="23320" x="8121650" y="4284663"/>
          <p14:tracePt t="23322" x="8107363" y="4298950"/>
          <p14:tracePt t="23324" x="8099425" y="4306888"/>
          <p14:tracePt t="23328" x="8093075" y="4313238"/>
          <p14:tracePt t="23330" x="8093075" y="4321175"/>
          <p14:tracePt t="23332" x="8086725" y="4333875"/>
          <p14:tracePt t="23336" x="8072438" y="4341813"/>
          <p14:tracePt t="23338" x="8072438" y="4348163"/>
          <p14:tracePt t="23340" x="8064500" y="4348163"/>
          <p14:tracePt t="23342" x="8064500" y="4356100"/>
          <p14:tracePt t="23592" x="8058150" y="4356100"/>
          <p14:tracePt t="23628" x="8050213" y="4356100"/>
          <p14:tracePt t="23638" x="8037513" y="4356100"/>
          <p14:tracePt t="23650" x="8029575" y="4356100"/>
          <p14:tracePt t="23660" x="8023225" y="4356100"/>
          <p14:tracePt t="23675" x="8015288" y="4356100"/>
          <p14:tracePt t="23683" x="8001000" y="4356100"/>
          <p14:tracePt t="23692" x="7994650" y="4356100"/>
          <p14:tracePt t="23708" x="7988300" y="4356100"/>
          <p14:tracePt t="23716" x="7988300" y="4348163"/>
          <p14:tracePt t="23721" x="7988300" y="4333875"/>
          <p14:tracePt t="23722" x="7980363" y="4333875"/>
          <p14:tracePt t="23727" x="7980363" y="4327525"/>
          <p14:tracePt t="23728" x="7980363" y="4321175"/>
          <p14:tracePt t="23730" x="7966075" y="4321175"/>
          <p14:tracePt t="23732" x="7966075" y="4313238"/>
          <p14:tracePt t="23736" x="7966075" y="4298950"/>
          <p14:tracePt t="23738" x="7959725" y="4292600"/>
          <p14:tracePt t="23743" x="7959725" y="4284663"/>
          <p14:tracePt t="23748" x="7953375" y="4278313"/>
          <p14:tracePt t="23754" x="7953375" y="4264025"/>
          <p14:tracePt t="23762" x="7945438" y="4257675"/>
          <p14:tracePt t="23769" x="7945438" y="4249738"/>
          <p14:tracePt t="23772" x="7931150" y="4249738"/>
          <p14:tracePt t="23776" x="7931150" y="4243388"/>
          <p14:tracePt t="23788" x="7924800" y="4243388"/>
          <p14:tracePt t="23865" x="7931150" y="4243388"/>
          <p14:tracePt t="23870" x="7939088" y="4243388"/>
          <p14:tracePt t="23878" x="7945438" y="4243388"/>
          <p14:tracePt t="23882" x="7953375" y="4243388"/>
          <p14:tracePt t="23888" x="7966075" y="4229100"/>
          <p14:tracePt t="23894" x="7974013" y="4229100"/>
          <p14:tracePt t="23901" x="7980363" y="4229100"/>
          <p14:tracePt t="23908" x="7988300" y="4229100"/>
          <p14:tracePt t="23916" x="8001000" y="4229100"/>
          <p14:tracePt t="23919" x="8001000" y="4222750"/>
          <p14:tracePt t="23922" x="8008938" y="4222750"/>
          <p14:tracePt t="23928" x="8015288" y="4222750"/>
          <p14:tracePt t="23935" x="8023225" y="4214813"/>
          <p14:tracePt t="23938" x="8037513" y="4214813"/>
          <p14:tracePt t="23943" x="8043863" y="4214813"/>
          <p14:tracePt t="23944" x="8043863" y="4208463"/>
          <p14:tracePt t="23948" x="8050213" y="4208463"/>
          <p14:tracePt t="23954" x="8058150" y="4194175"/>
          <p14:tracePt t="23959" x="8072438" y="4194175"/>
          <p14:tracePt t="23962" x="8072438" y="4186238"/>
          <p14:tracePt t="23967" x="8078788" y="4186238"/>
          <p14:tracePt t="23972" x="8086725" y="4186238"/>
          <p14:tracePt t="23974" x="8086725" y="4179888"/>
          <p14:tracePt t="23978" x="8093075" y="4179888"/>
          <p14:tracePt t="23980" x="8093075" y="4173538"/>
          <p14:tracePt t="23982" x="8107363" y="4173538"/>
          <p14:tracePt t="23986" x="8113713" y="4173538"/>
          <p14:tracePt t="23988" x="8121650" y="4159250"/>
          <p14:tracePt t="23990" x="8128000" y="4159250"/>
          <p14:tracePt t="23992" x="8142288" y="4151313"/>
          <p14:tracePt t="23994" x="8148638" y="4151313"/>
          <p14:tracePt t="23996" x="8156575" y="4151313"/>
          <p14:tracePt t="24000" x="8162925" y="4144963"/>
          <p14:tracePt t="24002" x="8177213" y="4144963"/>
          <p14:tracePt t="24004" x="8185150" y="4144963"/>
          <p14:tracePt t="24006" x="8191500" y="4144963"/>
          <p14:tracePt t="24010" x="8197850" y="4144963"/>
          <p14:tracePt t="24012" x="8212138" y="4144963"/>
          <p14:tracePt t="24016" x="8220075" y="4144963"/>
          <p14:tracePt t="24020" x="8226425" y="4144963"/>
          <p14:tracePt t="24024" x="8234363" y="4144963"/>
          <p14:tracePt t="24030" x="8247063" y="4144963"/>
          <p14:tracePt t="24043" x="8255000" y="4144963"/>
          <p14:tracePt t="24054" x="8261350" y="4144963"/>
          <p14:tracePt t="24058" x="8269288" y="4144963"/>
          <p14:tracePt t="24062" x="8283575" y="4137025"/>
          <p14:tracePt t="24065" x="8289925" y="4137025"/>
          <p14:tracePt t="24069" x="8296275" y="4137025"/>
          <p14:tracePt t="24070" x="8304213" y="4124325"/>
          <p14:tracePt t="24075" x="8318500" y="4116388"/>
          <p14:tracePt t="24078" x="8324850" y="4116388"/>
          <p14:tracePt t="24080" x="8324850" y="4110038"/>
          <p14:tracePt t="24082" x="8331200" y="4110038"/>
          <p14:tracePt t="24084" x="8331200" y="4102100"/>
          <p14:tracePt t="24086" x="8339138" y="4089400"/>
          <p14:tracePt t="24090" x="8339138" y="4081463"/>
          <p14:tracePt t="24092" x="8353425" y="4075113"/>
          <p14:tracePt t="24096" x="8359775" y="4067175"/>
          <p14:tracePt t="24098" x="8359775" y="4052888"/>
          <p14:tracePt t="24100" x="8359775" y="4046538"/>
          <p14:tracePt t="24102" x="8367713" y="4046538"/>
          <p14:tracePt t="24104" x="8367713" y="4040188"/>
          <p14:tracePt t="24106" x="8367713" y="4032250"/>
          <p14:tracePt t="24111" x="8374063" y="4017963"/>
          <p14:tracePt t="24112" x="8374063" y="4011613"/>
          <p14:tracePt t="24119" x="8374063" y="4003675"/>
          <p14:tracePt t="24120" x="8374063" y="3997325"/>
          <p14:tracePt t="24127" x="8374063" y="3983038"/>
          <p14:tracePt t="24133" x="8374063" y="3976688"/>
          <p14:tracePt t="24148" x="8374063" y="3968750"/>
          <p14:tracePt t="24157" x="8374063" y="3962400"/>
          <p14:tracePt t="24160" x="8367713" y="3962400"/>
          <p14:tracePt t="24164" x="8353425" y="3962400"/>
          <p14:tracePt t="24169" x="8345488" y="3948113"/>
          <p14:tracePt t="24173" x="8339138" y="3948113"/>
          <p14:tracePt t="24174" x="8339138" y="3941763"/>
          <p14:tracePt t="24176" x="8331200" y="3941763"/>
          <p14:tracePt t="24178" x="8318500" y="3941763"/>
          <p14:tracePt t="24180" x="8318500" y="3933825"/>
          <p14:tracePt t="24182" x="8310563" y="3933825"/>
          <p14:tracePt t="24184" x="8304213" y="3927475"/>
          <p14:tracePt t="24188" x="8296275" y="3913188"/>
          <p14:tracePt t="24193" x="8283575" y="3913188"/>
          <p14:tracePt t="24196" x="8283575" y="3905250"/>
          <p14:tracePt t="24200" x="8275638" y="3905250"/>
          <p14:tracePt t="24250" x="8269288" y="3905250"/>
          <p14:tracePt t="24257" x="8269288" y="3898900"/>
          <p14:tracePt t="24285" x="8261350" y="3892550"/>
          <p14:tracePt t="24288" x="8261350" y="3878263"/>
          <p14:tracePt t="24290" x="8247063" y="3870325"/>
          <p14:tracePt t="24292" x="8247063" y="3863975"/>
          <p14:tracePt t="24294" x="8240713" y="3856038"/>
          <p14:tracePt t="24296" x="8240713" y="3843338"/>
          <p14:tracePt t="24298" x="8234363" y="3835400"/>
          <p14:tracePt t="24300" x="8234363" y="3821113"/>
          <p14:tracePt t="24302" x="8226425" y="3808413"/>
          <p14:tracePt t="24304" x="8212138" y="3794125"/>
          <p14:tracePt t="24306" x="8205788" y="3786188"/>
          <p14:tracePt t="24308" x="8205788" y="3765550"/>
          <p14:tracePt t="24311" x="8197850" y="3751263"/>
          <p14:tracePt t="24312" x="8197850" y="3730625"/>
          <p14:tracePt t="24314" x="8191500" y="3716338"/>
          <p14:tracePt t="24316" x="8177213" y="3695700"/>
          <p14:tracePt t="24319" x="8177213" y="3681413"/>
          <p14:tracePt t="24320" x="8170863" y="3660775"/>
          <p14:tracePt t="24322" x="8162925" y="3632200"/>
          <p14:tracePt t="24324" x="8156575" y="3617913"/>
          <p14:tracePt t="24327" x="8156575" y="3589338"/>
          <p14:tracePt t="24328" x="8142288" y="3575050"/>
          <p14:tracePt t="24330" x="8142288" y="3548063"/>
          <p14:tracePt t="24332" x="8135938" y="3519488"/>
          <p14:tracePt t="24334" x="8128000" y="3490913"/>
          <p14:tracePt t="24336" x="8121650" y="3470275"/>
          <p14:tracePt t="24338" x="8107363" y="3441700"/>
          <p14:tracePt t="24340" x="8107363" y="3414713"/>
          <p14:tracePt t="24342" x="8099425" y="3400425"/>
          <p14:tracePt t="24344" x="8093075" y="3371850"/>
          <p14:tracePt t="24346" x="8086725" y="3343275"/>
          <p14:tracePt t="24348" x="8072438" y="3316288"/>
          <p14:tracePt t="24351" x="8058150" y="3294063"/>
          <p14:tracePt t="24352" x="8050213" y="3259138"/>
          <p14:tracePt t="24354" x="8037513" y="3232150"/>
          <p14:tracePt t="24356" x="8029575" y="3203575"/>
          <p14:tracePt t="24358" x="8023225" y="3175000"/>
          <p14:tracePt t="24360" x="8001000" y="3154363"/>
          <p14:tracePt t="24362" x="7994650" y="3125788"/>
          <p14:tracePt t="24364" x="7980363" y="3098800"/>
          <p14:tracePt t="24366" x="7966075" y="3070225"/>
          <p14:tracePt t="24368" x="7953375" y="3049588"/>
          <p14:tracePt t="24370" x="7945438" y="3021013"/>
          <p14:tracePt t="24372" x="7924800" y="2992438"/>
          <p14:tracePt t="24374" x="7916863" y="2963863"/>
          <p14:tracePt t="24376" x="7910513" y="2951163"/>
          <p14:tracePt t="24378" x="7889875" y="2922588"/>
          <p14:tracePt t="24380" x="7881938" y="2894013"/>
          <p14:tracePt t="24382" x="7875588" y="2873375"/>
          <p14:tracePt t="24386" x="7854950" y="2824163"/>
          <p14:tracePt t="24388" x="7847013" y="2803525"/>
          <p14:tracePt t="24390" x="7840663" y="2781300"/>
          <p14:tracePt t="24394" x="7826375" y="2754313"/>
          <p14:tracePt t="24395" x="7818438" y="2740025"/>
          <p14:tracePt t="24396" x="7812088" y="2719388"/>
          <p14:tracePt t="24398" x="7805738" y="2697163"/>
          <p14:tracePt t="24400" x="7805738" y="2676525"/>
          <p14:tracePt t="24402" x="7791450" y="2662238"/>
          <p14:tracePt t="24404" x="7783513" y="2641600"/>
          <p14:tracePt t="24406" x="7783513" y="2627313"/>
          <p14:tracePt t="24408" x="7783513" y="2613025"/>
          <p14:tracePt t="24411" x="7777163" y="2598738"/>
          <p14:tracePt t="24412" x="7777163" y="2592388"/>
          <p14:tracePt t="24414" x="7769225" y="2571750"/>
          <p14:tracePt t="24416" x="7769225" y="2563813"/>
          <p14:tracePt t="24419" x="7769225" y="2557463"/>
          <p14:tracePt t="24420" x="7756525" y="2536825"/>
          <p14:tracePt t="24422" x="7756525" y="2528888"/>
          <p14:tracePt t="24424" x="7756525" y="2522538"/>
          <p14:tracePt t="24426" x="7756525" y="2508250"/>
          <p14:tracePt t="24428" x="7756525" y="2500313"/>
          <p14:tracePt t="24430" x="7756525" y="2493963"/>
          <p14:tracePt t="24433" x="7748588" y="2493963"/>
          <p14:tracePt t="24434" x="7748588" y="2487613"/>
          <p14:tracePt t="24436" x="7748588" y="2473325"/>
          <p14:tracePt t="24440" x="7748588" y="2465388"/>
          <p14:tracePt t="24556" x="7748588" y="2459038"/>
          <p14:tracePt t="24575" x="7748588" y="2451100"/>
          <p14:tracePt t="24580" x="7756525" y="2451100"/>
          <p14:tracePt t="24585" x="7756525" y="2438400"/>
          <p14:tracePt t="24586" x="7762875" y="2438400"/>
          <p14:tracePt t="24590" x="7762875" y="2430463"/>
          <p14:tracePt t="24594" x="7769225" y="2430463"/>
          <p14:tracePt t="24599" x="7769225" y="2424113"/>
          <p14:tracePt t="24602" x="7777163" y="2424113"/>
          <p14:tracePt t="24604" x="7777163" y="2416175"/>
          <p14:tracePt t="24612" x="7791450" y="2395538"/>
          <p14:tracePt t="24616" x="7791450" y="2389188"/>
          <p14:tracePt t="24619" x="7797800" y="2381250"/>
          <p14:tracePt t="24620" x="7797800" y="2366963"/>
          <p14:tracePt t="24622" x="7805738" y="2360613"/>
          <p14:tracePt t="24624" x="7805738" y="2352675"/>
          <p14:tracePt t="24626" x="7812088" y="2346325"/>
          <p14:tracePt t="24628" x="7812088" y="2332038"/>
          <p14:tracePt t="24630" x="7826375" y="2317750"/>
          <p14:tracePt t="24633" x="7826375" y="2311400"/>
          <p14:tracePt t="24634" x="7832725" y="2297113"/>
          <p14:tracePt t="24636" x="7840663" y="2290763"/>
          <p14:tracePt t="24638" x="7840663" y="2276475"/>
          <p14:tracePt t="24640" x="7847013" y="2262188"/>
          <p14:tracePt t="24642" x="7847013" y="2255838"/>
          <p14:tracePt t="24644" x="7861300" y="2241550"/>
          <p14:tracePt t="24646" x="7867650" y="2227263"/>
          <p14:tracePt t="24648" x="7867650" y="2219325"/>
          <p14:tracePt t="24650" x="7875588" y="2212975"/>
          <p14:tracePt t="24652" x="7875588" y="2192338"/>
          <p14:tracePt t="24654" x="7881938" y="2192338"/>
          <p14:tracePt t="24656" x="7881938" y="2184400"/>
          <p14:tracePt t="24659" x="7896225" y="2178050"/>
          <p14:tracePt t="24660" x="7896225" y="2170113"/>
          <p14:tracePt t="24662" x="7904163" y="2157413"/>
          <p14:tracePt t="24669" x="7910513" y="2149475"/>
          <p14:tracePt t="24712" x="7910513" y="2157413"/>
          <p14:tracePt t="24716" x="7910513" y="2163763"/>
          <p14:tracePt t="24720" x="7910513" y="2170113"/>
          <p14:tracePt t="24722" x="7910513" y="2178050"/>
          <p14:tracePt t="24724" x="7910513" y="2192338"/>
          <p14:tracePt t="24728" x="7910513" y="2198688"/>
          <p14:tracePt t="24733" x="7910513" y="2206625"/>
          <p14:tracePt t="24734" x="7910513" y="2212975"/>
          <p14:tracePt t="24736" x="7910513" y="2227263"/>
          <p14:tracePt t="24740" x="7910513" y="2233613"/>
          <p14:tracePt t="24746" x="7896225" y="2241550"/>
          <p14:tracePt t="24790" x="7896225" y="2247900"/>
          <p14:tracePt t="24796" x="7896225" y="2262188"/>
          <p14:tracePt t="24801" x="7896225" y="2268538"/>
          <p14:tracePt t="24802" x="7889875" y="2276475"/>
          <p14:tracePt t="24804" x="7889875" y="2282825"/>
          <p14:tracePt t="24809" x="7889875" y="2297113"/>
          <p14:tracePt t="24811" x="7889875" y="2303463"/>
          <p14:tracePt t="24812" x="7881938" y="2311400"/>
          <p14:tracePt t="24814" x="7881938" y="2317750"/>
          <p14:tracePt t="24816" x="7881938" y="2339975"/>
          <p14:tracePt t="24819" x="7875588" y="2346325"/>
          <p14:tracePt t="24820" x="7875588" y="2352675"/>
          <p14:tracePt t="24822" x="7875588" y="2374900"/>
          <p14:tracePt t="24824" x="7861300" y="2381250"/>
          <p14:tracePt t="24826" x="7861300" y="2401888"/>
          <p14:tracePt t="24828" x="7854950" y="2409825"/>
          <p14:tracePt t="24830" x="7847013" y="2424113"/>
          <p14:tracePt t="24833" x="7847013" y="2438400"/>
          <p14:tracePt t="24834" x="7840663" y="2451100"/>
          <p14:tracePt t="24836" x="7840663" y="2473325"/>
          <p14:tracePt t="24838" x="7826375" y="2479675"/>
          <p14:tracePt t="24841" x="7826375" y="2493963"/>
          <p14:tracePt t="24842" x="7818438" y="2508250"/>
          <p14:tracePt t="24845" x="7812088" y="2528888"/>
          <p14:tracePt t="24846" x="7805738" y="2543175"/>
          <p14:tracePt t="24848" x="7805738" y="2557463"/>
          <p14:tracePt t="24850" x="7791450" y="2563813"/>
          <p14:tracePt t="24852" x="7783513" y="2586038"/>
          <p14:tracePt t="24854" x="7783513" y="2598738"/>
          <p14:tracePt t="24857" x="7777163" y="2613025"/>
          <p14:tracePt t="24858" x="7777163" y="2627313"/>
          <p14:tracePt t="24860" x="7769225" y="2633663"/>
          <p14:tracePt t="24862" x="7756525" y="2655888"/>
          <p14:tracePt t="24864" x="7748588" y="2662238"/>
          <p14:tracePt t="24866" x="7748588" y="2682875"/>
          <p14:tracePt t="24869" x="7742238" y="2690813"/>
          <p14:tracePt t="24870" x="7734300" y="2697163"/>
          <p14:tracePt t="24872" x="7734300" y="2705100"/>
          <p14:tracePt t="24875" x="7734300" y="2719388"/>
          <p14:tracePt t="24878" x="7720013" y="2725738"/>
          <p14:tracePt t="24879" x="7720013" y="2732088"/>
          <p14:tracePt t="24880" x="7713663" y="2740025"/>
          <p14:tracePt t="24882" x="7713663" y="2754313"/>
          <p14:tracePt t="24884" x="7707313" y="2760663"/>
          <p14:tracePt t="24888" x="7707313" y="2768600"/>
          <p14:tracePt t="24890" x="7707313" y="2774950"/>
          <p14:tracePt t="24893" x="7699375" y="2774950"/>
          <p14:tracePt t="24896" x="7699375" y="2789238"/>
          <p14:tracePt t="24899" x="7699375" y="2795588"/>
          <p14:tracePt t="24900" x="7685088" y="2795588"/>
          <p14:tracePt t="24902" x="7685088" y="2803525"/>
          <p14:tracePt t="24906" x="7685088" y="2809875"/>
          <p14:tracePt t="24911" x="7678738" y="2824163"/>
          <p14:tracePt t="24912" x="7678738" y="2830513"/>
          <p14:tracePt t="24917" x="7670800" y="2838450"/>
          <p14:tracePt t="24920" x="7670800" y="2844800"/>
          <p14:tracePt t="24922" x="7670800" y="2859088"/>
          <p14:tracePt t="24925" x="7664450" y="2867025"/>
          <p14:tracePt t="24927" x="7664450" y="2873375"/>
          <p14:tracePt t="24930" x="7650163" y="2879725"/>
          <p14:tracePt t="24932" x="7650163" y="2894013"/>
          <p14:tracePt t="24937" x="7643813" y="2908300"/>
          <p14:tracePt t="24938" x="7635875" y="2914650"/>
          <p14:tracePt t="24940" x="7629525" y="2928938"/>
          <p14:tracePt t="24942" x="7629525" y="2943225"/>
          <p14:tracePt t="24944" x="7615238" y="2951163"/>
          <p14:tracePt t="24946" x="7615238" y="2963863"/>
          <p14:tracePt t="24949" x="7600950" y="2971800"/>
          <p14:tracePt t="24950" x="7600950" y="2986088"/>
          <p14:tracePt t="24952" x="7580313" y="3000375"/>
          <p14:tracePt t="24954" x="7573963" y="3006725"/>
          <p14:tracePt t="24956" x="7566025" y="3021013"/>
          <p14:tracePt t="24958" x="7559675" y="3035300"/>
          <p14:tracePt t="24961" x="7545388" y="3049588"/>
          <p14:tracePt t="24962" x="7531100" y="3055938"/>
          <p14:tracePt t="24964" x="7524750" y="3070225"/>
          <p14:tracePt t="24966" x="7510463" y="3084513"/>
          <p14:tracePt t="24969" x="7496175" y="3090863"/>
          <p14:tracePt t="24970" x="7488238" y="3105150"/>
          <p14:tracePt t="24972" x="7475538" y="3111500"/>
          <p14:tracePt t="24974" x="7461250" y="3119438"/>
          <p14:tracePt t="24979" x="7439025" y="3140075"/>
          <p14:tracePt t="24980" x="7432675" y="3148013"/>
          <p14:tracePt t="24982" x="7426325" y="3154363"/>
          <p14:tracePt t="24986" x="7404100" y="3160713"/>
          <p14:tracePt t="24988" x="7397750" y="3175000"/>
          <p14:tracePt t="24990" x="7389813" y="3182938"/>
          <p14:tracePt t="24992" x="7383463" y="3182938"/>
          <p14:tracePt t="24994" x="7383463" y="3189288"/>
          <p14:tracePt t="24996" x="7369175" y="3189288"/>
          <p14:tracePt t="25000" x="7362825" y="3197225"/>
          <p14:tracePt t="25004" x="7354888" y="3197225"/>
          <p14:tracePt t="25007" x="7354888" y="3209925"/>
          <p14:tracePt t="25010" x="7348538" y="3209925"/>
          <p14:tracePt t="25014" x="7348538" y="3217863"/>
          <p14:tracePt t="25016" x="7334250" y="3217863"/>
          <p14:tracePt t="25020" x="7327900" y="3224213"/>
          <p14:tracePt t="25025" x="7319963" y="3224213"/>
          <p14:tracePt t="25026" x="7313613" y="3224213"/>
          <p14:tracePt t="25028" x="7299325" y="3232150"/>
          <p14:tracePt t="25032" x="7292975" y="3244850"/>
          <p14:tracePt t="25034" x="7285038" y="3244850"/>
          <p14:tracePt t="25036" x="7278688" y="3252788"/>
          <p14:tracePt t="25038" x="7264400" y="3252788"/>
          <p14:tracePt t="25040" x="7256463" y="3252788"/>
          <p14:tracePt t="25042" x="7243763" y="3259138"/>
          <p14:tracePt t="25044" x="7229475" y="3259138"/>
          <p14:tracePt t="25046" x="7221538" y="3267075"/>
          <p14:tracePt t="25049" x="7215188" y="3267075"/>
          <p14:tracePt t="25050" x="7194550" y="3281363"/>
          <p14:tracePt t="25052" x="7186613" y="3281363"/>
          <p14:tracePt t="25054" x="7180263" y="3281363"/>
          <p14:tracePt t="25056" x="7158038" y="3287713"/>
          <p14:tracePt t="25058" x="7151688" y="3287713"/>
          <p14:tracePt t="25060" x="7137400" y="3294063"/>
          <p14:tracePt t="25062" x="7123113" y="3294063"/>
          <p14:tracePt t="25064" x="7108825" y="3302000"/>
          <p14:tracePt t="25066" x="7102475" y="3302000"/>
          <p14:tracePt t="25069" x="7081838" y="3316288"/>
          <p14:tracePt t="25070" x="7073900" y="3316288"/>
          <p14:tracePt t="25072" x="7053263" y="3322638"/>
          <p14:tracePt t="25074" x="7046913" y="3322638"/>
          <p14:tracePt t="25076" x="7032625" y="3322638"/>
          <p14:tracePt t="25078" x="7018338" y="3330575"/>
          <p14:tracePt t="25080" x="7004050" y="3336925"/>
          <p14:tracePt t="25082" x="6983413" y="3336925"/>
          <p14:tracePt t="25084" x="6975475" y="3351213"/>
          <p14:tracePt t="25086" x="6962775" y="3351213"/>
          <p14:tracePt t="25088" x="6940550" y="3357563"/>
          <p14:tracePt t="25090" x="6934200" y="3365500"/>
          <p14:tracePt t="25092" x="6913563" y="3371850"/>
          <p14:tracePt t="25094" x="6899275" y="3371850"/>
          <p14:tracePt t="25096" x="6877050" y="3386138"/>
          <p14:tracePt t="25098" x="6864350" y="3392488"/>
          <p14:tracePt t="25100" x="6842125" y="3400425"/>
          <p14:tracePt t="25102" x="6835775" y="3400425"/>
          <p14:tracePt t="25104" x="6821488" y="3406775"/>
          <p14:tracePt t="25106" x="6800850" y="3421063"/>
          <p14:tracePt t="25108" x="6786563" y="3429000"/>
          <p14:tracePt t="25110" x="6765925" y="3435350"/>
          <p14:tracePt t="25112" x="6751638" y="3441700"/>
          <p14:tracePt t="25114" x="6731000" y="3455988"/>
          <p14:tracePt t="25116" x="6723063" y="3455988"/>
          <p14:tracePt t="25119" x="6702425" y="3463925"/>
          <p14:tracePt t="25120" x="6688138" y="3478213"/>
          <p14:tracePt t="25122" x="6681788" y="3478213"/>
          <p14:tracePt t="25124" x="6659563" y="3490913"/>
          <p14:tracePt t="25126" x="6645275" y="3505200"/>
          <p14:tracePt t="25128" x="6632575" y="3505200"/>
          <p14:tracePt t="25130" x="6618288" y="3513138"/>
          <p14:tracePt t="25132" x="6610350" y="3525838"/>
          <p14:tracePt t="25134" x="6596063" y="3533775"/>
          <p14:tracePt t="25137" x="6589713" y="3540125"/>
          <p14:tracePt t="25139" x="6583363" y="3548063"/>
          <p14:tracePt t="25140" x="6575425" y="3562350"/>
          <p14:tracePt t="25142" x="6561138" y="3568700"/>
          <p14:tracePt t="25146" x="6554788" y="3575050"/>
          <p14:tracePt t="25148" x="6554788" y="3582988"/>
          <p14:tracePt t="25150" x="6546850" y="3582988"/>
          <p14:tracePt t="25152" x="6546850" y="3597275"/>
          <p14:tracePt t="25156" x="6546850" y="3603625"/>
          <p14:tracePt t="25160" x="6540500" y="3611563"/>
          <p14:tracePt t="25166" x="6540500" y="3617913"/>
          <p14:tracePt t="25172" x="6540500" y="3632200"/>
          <p14:tracePt t="25177" x="6540500" y="3638550"/>
          <p14:tracePt t="25180" x="6540500" y="3646488"/>
          <p14:tracePt t="25184" x="6540500" y="3652838"/>
          <p14:tracePt t="25186" x="6540500" y="3667125"/>
          <p14:tracePt t="25190" x="6540500" y="3673475"/>
          <p14:tracePt t="25192" x="6540500" y="3681413"/>
          <p14:tracePt t="25194" x="6540500" y="3687763"/>
          <p14:tracePt t="25196" x="6540500" y="3702050"/>
          <p14:tracePt t="25198" x="6540500" y="3709988"/>
          <p14:tracePt t="25200" x="6540500" y="3716338"/>
          <p14:tracePt t="25202" x="6540500" y="3722688"/>
          <p14:tracePt t="25204" x="6540500" y="3744913"/>
          <p14:tracePt t="25206" x="6540500" y="3759200"/>
          <p14:tracePt t="25208" x="6540500" y="3771900"/>
          <p14:tracePt t="25210" x="6540500" y="3786188"/>
          <p14:tracePt t="25213" x="6540500" y="3808413"/>
          <p14:tracePt t="25214" x="6546850" y="3821113"/>
          <p14:tracePt t="25216" x="6546850" y="3843338"/>
          <p14:tracePt t="25219" x="6546850" y="3856038"/>
          <p14:tracePt t="25220" x="6546850" y="3884613"/>
          <p14:tracePt t="25222" x="6546850" y="3898900"/>
          <p14:tracePt t="25224" x="6546850" y="3927475"/>
          <p14:tracePt t="25227" x="6561138" y="3948113"/>
          <p14:tracePt t="25228" x="6561138" y="3962400"/>
          <p14:tracePt t="25230" x="6561138" y="3990975"/>
          <p14:tracePt t="25232" x="6569075" y="4017963"/>
          <p14:tracePt t="25234" x="6569075" y="4032250"/>
          <p14:tracePt t="25236" x="6569075" y="4060825"/>
          <p14:tracePt t="25238" x="6569075" y="4089400"/>
          <p14:tracePt t="25240" x="6569075" y="4110038"/>
          <p14:tracePt t="25243" x="6569075" y="4130675"/>
          <p14:tracePt t="25244" x="6575425" y="4159250"/>
          <p14:tracePt t="25246" x="6575425" y="4173538"/>
          <p14:tracePt t="25248" x="6575425" y="4200525"/>
          <p14:tracePt t="25250" x="6575425" y="4229100"/>
          <p14:tracePt t="25252" x="6575425" y="4243388"/>
          <p14:tracePt t="25254" x="6575425" y="4271963"/>
          <p14:tracePt t="25256" x="6575425" y="4284663"/>
          <p14:tracePt t="25258" x="6583363" y="4313238"/>
          <p14:tracePt t="25260" x="6583363" y="4333875"/>
          <p14:tracePt t="25262" x="6583363" y="4348163"/>
          <p14:tracePt t="25264" x="6583363" y="4370388"/>
          <p14:tracePt t="25267" x="6583363" y="4383088"/>
          <p14:tracePt t="25269" x="6596063" y="4405313"/>
          <p14:tracePt t="25270" x="6596063" y="4419600"/>
          <p14:tracePt t="25272" x="6596063" y="4440238"/>
          <p14:tracePt t="25274" x="6604000" y="4454525"/>
          <p14:tracePt t="25276" x="6604000" y="4460875"/>
          <p14:tracePt t="25278" x="6604000" y="4481513"/>
          <p14:tracePt t="25280" x="6610350" y="4489450"/>
          <p14:tracePt t="25282" x="6610350" y="4510088"/>
          <p14:tracePt t="25284" x="6610350" y="4516438"/>
          <p14:tracePt t="25286" x="6618288" y="4530725"/>
          <p14:tracePt t="25288" x="6618288" y="4545013"/>
          <p14:tracePt t="25291" x="6632575" y="4559300"/>
          <p14:tracePt t="25292" x="6638925" y="4565650"/>
          <p14:tracePt t="25294" x="6638925" y="4579938"/>
          <p14:tracePt t="25296" x="6645275" y="4587875"/>
          <p14:tracePt t="25298" x="6645275" y="4594225"/>
          <p14:tracePt t="25300" x="6653213" y="4614863"/>
          <p14:tracePt t="25302" x="6667500" y="4622800"/>
          <p14:tracePt t="25304" x="6667500" y="4629150"/>
          <p14:tracePt t="25306" x="6673850" y="4637088"/>
          <p14:tracePt t="25309" x="6673850" y="4651375"/>
          <p14:tracePt t="25310" x="6673850" y="4657725"/>
          <p14:tracePt t="25312" x="6681788" y="4664075"/>
          <p14:tracePt t="25314" x="6681788" y="4672013"/>
          <p14:tracePt t="25316" x="6681788" y="4686300"/>
          <p14:tracePt t="25319" x="6688138" y="4692650"/>
          <p14:tracePt t="25320" x="6688138" y="4700588"/>
          <p14:tracePt t="25322" x="6688138" y="4706938"/>
          <p14:tracePt t="25324" x="6688138" y="4721225"/>
          <p14:tracePt t="25326" x="6702425" y="4727575"/>
          <p14:tracePt t="25330" x="6702425" y="4741863"/>
          <p14:tracePt t="25336" x="6702425" y="4762500"/>
          <p14:tracePt t="25338" x="6702425" y="4770438"/>
          <p14:tracePt t="25340" x="6702425" y="4776788"/>
          <p14:tracePt t="25342" x="6702425" y="4791075"/>
          <p14:tracePt t="25346" x="6702425" y="4797425"/>
          <p14:tracePt t="25350" x="6694488" y="4805363"/>
          <p14:tracePt t="25354" x="6694488" y="4811713"/>
          <p14:tracePt t="25419" x="6694488" y="4805363"/>
          <p14:tracePt t="25422" x="6694488" y="4791075"/>
          <p14:tracePt t="25428" x="6694488" y="4784725"/>
          <p14:tracePt t="25520" x="6694488" y="4776788"/>
          <p14:tracePt t="25524" x="6694488" y="4770438"/>
          <p14:tracePt t="25528" x="6694488" y="4756150"/>
          <p14:tracePt t="25530" x="6694488" y="4748213"/>
          <p14:tracePt t="25535" x="6694488" y="4741863"/>
          <p14:tracePt t="25536" x="6702425" y="4735513"/>
          <p14:tracePt t="25538" x="6702425" y="4721225"/>
          <p14:tracePt t="25542" x="6702425" y="4713288"/>
          <p14:tracePt t="25544" x="6702425" y="4706938"/>
          <p14:tracePt t="25548" x="6702425" y="4700588"/>
          <p14:tracePt t="25550" x="6708775" y="4700588"/>
          <p14:tracePt t="25552" x="6708775" y="4686300"/>
          <p14:tracePt t="25557" x="6708775" y="4678363"/>
          <p14:tracePt t="25562" x="6708775" y="4672013"/>
          <p14:tracePt t="25572" x="6708775" y="4664075"/>
          <p14:tracePt t="25797" x="6702425" y="4664075"/>
          <p14:tracePt t="25807" x="6694488" y="4664075"/>
          <p14:tracePt t="25808" x="6694488" y="4651375"/>
          <p14:tracePt t="25823" x="6688138" y="4643438"/>
          <p14:tracePt t="25835" x="6681788" y="4643438"/>
          <p14:tracePt t="25836" x="6681788" y="4637088"/>
          <p14:tracePt t="25846" x="6681788" y="4629150"/>
          <p14:tracePt t="25856" x="6667500" y="4629150"/>
          <p14:tracePt t="25867" x="6667500" y="4614863"/>
          <p14:tracePt t="26400" x="6667500" y="4608513"/>
          <p14:tracePt t="26406" x="6667500" y="4602163"/>
          <p14:tracePt t="26408" x="6673850" y="4602163"/>
          <p14:tracePt t="26422" x="6673850" y="4594225"/>
          <p14:tracePt t="26449" x="6673850" y="4579938"/>
          <p14:tracePt t="26452" x="6673850" y="4573588"/>
          <p14:tracePt t="26456" x="6673850" y="4565650"/>
          <p14:tracePt t="26462" x="6673850" y="4559300"/>
          <p14:tracePt t="26464" x="6673850" y="4545013"/>
          <p14:tracePt t="26466" x="6681788" y="4545013"/>
          <p14:tracePt t="26469" x="6681788" y="4538663"/>
          <p14:tracePt t="26472" x="6681788" y="4530725"/>
          <p14:tracePt t="26474" x="6681788" y="4524375"/>
          <p14:tracePt t="26479" x="6681788" y="4503738"/>
          <p14:tracePt t="26480" x="6688138" y="4495800"/>
          <p14:tracePt t="26482" x="6688138" y="4489450"/>
          <p14:tracePt t="26486" x="6688138" y="4467225"/>
          <p14:tracePt t="26488" x="6702425" y="4460875"/>
          <p14:tracePt t="26490" x="6702425" y="4440238"/>
          <p14:tracePt t="26492" x="6708775" y="4432300"/>
          <p14:tracePt t="26494" x="6708775" y="4425950"/>
          <p14:tracePt t="26496" x="6708775" y="4405313"/>
          <p14:tracePt t="26498" x="6716713" y="4397375"/>
          <p14:tracePt t="26500" x="6716713" y="4391025"/>
          <p14:tracePt t="26502" x="6716713" y="4370388"/>
          <p14:tracePt t="26504" x="6723063" y="4362450"/>
          <p14:tracePt t="26506" x="6723063" y="4356100"/>
          <p14:tracePt t="26508" x="6723063" y="4348163"/>
          <p14:tracePt t="26510" x="6723063" y="4327525"/>
          <p14:tracePt t="26513" x="6723063" y="4321175"/>
          <p14:tracePt t="26514" x="6723063" y="4313238"/>
          <p14:tracePt t="26516" x="6723063" y="4292600"/>
          <p14:tracePt t="26519" x="6723063" y="4284663"/>
          <p14:tracePt t="26520" x="6723063" y="4264025"/>
          <p14:tracePt t="26522" x="6723063" y="4257675"/>
          <p14:tracePt t="26525" x="6723063" y="4243388"/>
          <p14:tracePt t="26526" x="6723063" y="4229100"/>
          <p14:tracePt t="26528" x="6723063" y="4214813"/>
          <p14:tracePt t="26530" x="6723063" y="4208463"/>
          <p14:tracePt t="26533" x="6723063" y="4186238"/>
          <p14:tracePt t="26534" x="6723063" y="4173538"/>
          <p14:tracePt t="26536" x="6723063" y="4159250"/>
          <p14:tracePt t="26538" x="6723063" y="4144963"/>
          <p14:tracePt t="26540" x="6723063" y="4124325"/>
          <p14:tracePt t="26542" x="6723063" y="4110038"/>
          <p14:tracePt t="26544" x="6723063" y="4089400"/>
          <p14:tracePt t="26546" x="6723063" y="4075113"/>
          <p14:tracePt t="26549" x="6723063" y="4052888"/>
          <p14:tracePt t="26550" x="6723063" y="4032250"/>
          <p14:tracePt t="26552" x="6723063" y="4003675"/>
          <p14:tracePt t="26554" x="6723063" y="3983038"/>
          <p14:tracePt t="26556" x="6723063" y="3962400"/>
          <p14:tracePt t="26558" x="6723063" y="3933825"/>
          <p14:tracePt t="26560" x="6723063" y="3905250"/>
          <p14:tracePt t="26562" x="6723063" y="3892550"/>
          <p14:tracePt t="26564" x="6723063" y="3863975"/>
          <p14:tracePt t="26566" x="6723063" y="3843338"/>
          <p14:tracePt t="26569" x="6723063" y="3821113"/>
          <p14:tracePt t="26570" x="6723063" y="3800475"/>
          <p14:tracePt t="26572" x="6723063" y="3771900"/>
          <p14:tracePt t="26574" x="6723063" y="3759200"/>
          <p14:tracePt t="26576" x="6723063" y="3736975"/>
          <p14:tracePt t="26578" x="6723063" y="3722688"/>
          <p14:tracePt t="26580" x="6723063" y="3716338"/>
          <p14:tracePt t="26582" x="6723063" y="3695700"/>
          <p14:tracePt t="26586" x="6723063" y="3660775"/>
          <p14:tracePt t="26588" x="6723063" y="3652838"/>
          <p14:tracePt t="26590" x="6723063" y="3646488"/>
          <p14:tracePt t="26592" x="6723063" y="3632200"/>
          <p14:tracePt t="26594" x="6723063" y="3617913"/>
          <p14:tracePt t="26596" x="6723063" y="3611563"/>
          <p14:tracePt t="26598" x="6723063" y="3597275"/>
          <p14:tracePt t="26600" x="6723063" y="3589338"/>
          <p14:tracePt t="26602" x="6723063" y="3575050"/>
          <p14:tracePt t="26604" x="6723063" y="3562350"/>
          <p14:tracePt t="26606" x="6723063" y="3554413"/>
          <p14:tracePt t="26608" x="6723063" y="3548063"/>
          <p14:tracePt t="26610" x="6723063" y="3540125"/>
          <p14:tracePt t="26612" x="6723063" y="3525838"/>
          <p14:tracePt t="26614" x="6723063" y="3519488"/>
          <p14:tracePt t="26616" x="6723063" y="3513138"/>
          <p14:tracePt t="26619" x="6737350" y="3505200"/>
          <p14:tracePt t="26620" x="6737350" y="3490913"/>
          <p14:tracePt t="26622" x="6737350" y="3484563"/>
          <p14:tracePt t="26624" x="6737350" y="3470275"/>
          <p14:tracePt t="26626" x="6737350" y="3455988"/>
          <p14:tracePt t="26628" x="6737350" y="3449638"/>
          <p14:tracePt t="26630" x="6743700" y="3441700"/>
          <p14:tracePt t="26633" x="6743700" y="3435350"/>
          <p14:tracePt t="26634" x="6743700" y="3421063"/>
          <p14:tracePt t="26636" x="6743700" y="3414713"/>
          <p14:tracePt t="26638" x="6751638" y="3406775"/>
          <p14:tracePt t="26640" x="6751638" y="3400425"/>
          <p14:tracePt t="26644" x="6751638" y="3386138"/>
          <p14:tracePt t="26648" x="6751638" y="3379788"/>
          <p14:tracePt t="26659" x="6751638" y="3371850"/>
          <p14:tracePt t="26699" x="6757988" y="3386138"/>
          <p14:tracePt t="26700" x="6757988" y="3392488"/>
          <p14:tracePt t="26702" x="6757988" y="3400425"/>
          <p14:tracePt t="26704" x="6757988" y="3406775"/>
          <p14:tracePt t="26706" x="6757988" y="3421063"/>
          <p14:tracePt t="26708" x="6757988" y="3429000"/>
          <p14:tracePt t="26710" x="6757988" y="3441700"/>
          <p14:tracePt t="26712" x="6757988" y="3455988"/>
          <p14:tracePt t="26714" x="6757988" y="3463925"/>
          <p14:tracePt t="26716" x="6757988" y="3478213"/>
          <p14:tracePt t="26719" x="6757988" y="3490913"/>
          <p14:tracePt t="26720" x="6757988" y="3498850"/>
          <p14:tracePt t="26722" x="6757988" y="3513138"/>
          <p14:tracePt t="26725" x="6751638" y="3525838"/>
          <p14:tracePt t="26727" x="6751638" y="3533775"/>
          <p14:tracePt t="26728" x="6751638" y="3540125"/>
          <p14:tracePt t="26730" x="6737350" y="3562350"/>
          <p14:tracePt t="26735" x="6737350" y="3568700"/>
          <p14:tracePt t="26736" x="6731000" y="3568700"/>
          <p14:tracePt t="26738" x="6723063" y="3575050"/>
          <p14:tracePt t="26743" x="6716713" y="3575050"/>
          <p14:tracePt t="26746" x="6702425" y="3575050"/>
          <p14:tracePt t="26750" x="6694488" y="3575050"/>
          <p14:tracePt t="26756" x="6688138" y="3575050"/>
          <p14:tracePt t="26762" x="6681788" y="3575050"/>
          <p14:tracePt t="26769" x="6667500" y="3575050"/>
          <p14:tracePt t="26772" x="6667500" y="3562350"/>
          <p14:tracePt t="26774" x="6659563" y="3562350"/>
          <p14:tracePt t="26776" x="6659563" y="3554413"/>
          <p14:tracePt t="26778" x="6659563" y="3548063"/>
          <p14:tracePt t="26780" x="6659563" y="3540125"/>
          <p14:tracePt t="26782" x="6653213" y="3525838"/>
          <p14:tracePt t="26786" x="6653213" y="3513138"/>
          <p14:tracePt t="26788" x="6653213" y="3505200"/>
          <p14:tracePt t="26790" x="6653213" y="3484563"/>
          <p14:tracePt t="26792" x="6645275" y="3478213"/>
          <p14:tracePt t="26794" x="6645275" y="3470275"/>
          <p14:tracePt t="26796" x="6645275" y="3449638"/>
          <p14:tracePt t="26799" x="6645275" y="3441700"/>
          <p14:tracePt t="26800" x="6645275" y="3421063"/>
          <p14:tracePt t="26802" x="6645275" y="3406775"/>
          <p14:tracePt t="26804" x="6645275" y="3400425"/>
          <p14:tracePt t="26806" x="6645275" y="3379788"/>
          <p14:tracePt t="26808" x="6645275" y="3371850"/>
          <p14:tracePt t="26812" x="6632575" y="3351213"/>
          <p14:tracePt t="26812" x="6632575" y="3336925"/>
          <p14:tracePt t="26814" x="6632575" y="3330575"/>
          <p14:tracePt t="26816" x="6632575" y="3308350"/>
          <p14:tracePt t="26819" x="6632575" y="3294063"/>
          <p14:tracePt t="26820" x="6632575" y="3281363"/>
          <p14:tracePt t="26822" x="6632575" y="3267075"/>
          <p14:tracePt t="26824" x="6632575" y="3259138"/>
          <p14:tracePt t="26828" x="6638925" y="3232150"/>
          <p14:tracePt t="26830" x="6638925" y="3209925"/>
          <p14:tracePt t="26832" x="6645275" y="3203575"/>
          <p14:tracePt t="26834" x="6653213" y="3189288"/>
          <p14:tracePt t="26836" x="6653213" y="3175000"/>
          <p14:tracePt t="26838" x="6667500" y="3168650"/>
          <p14:tracePt t="26840" x="6673850" y="3154363"/>
          <p14:tracePt t="26842" x="6681788" y="3140075"/>
          <p14:tracePt t="26844" x="6681788" y="3133725"/>
          <p14:tracePt t="26846" x="6688138" y="3125788"/>
          <p14:tracePt t="26848" x="6702425" y="3105150"/>
          <p14:tracePt t="26850" x="6716713" y="3098800"/>
          <p14:tracePt t="26852" x="6723063" y="3090863"/>
          <p14:tracePt t="26854" x="6737350" y="3084513"/>
          <p14:tracePt t="26856" x="6751638" y="3070225"/>
          <p14:tracePt t="26858" x="6757988" y="3062288"/>
          <p14:tracePt t="26860" x="6778625" y="3055938"/>
          <p14:tracePt t="26862" x="6792913" y="3049588"/>
          <p14:tracePt t="26864" x="6807200" y="3049588"/>
          <p14:tracePt t="26866" x="6821488" y="3035300"/>
          <p14:tracePt t="26869" x="6842125" y="3027363"/>
          <p14:tracePt t="26870" x="6856413" y="3021013"/>
          <p14:tracePt t="26872" x="6864350" y="3021013"/>
          <p14:tracePt t="26875" x="6884988" y="3021013"/>
          <p14:tracePt t="26876" x="6891338" y="3013075"/>
          <p14:tracePt t="26879" x="6913563" y="3013075"/>
          <p14:tracePt t="26880" x="6919913" y="3013075"/>
          <p14:tracePt t="26882" x="6934200" y="3013075"/>
          <p14:tracePt t="26884" x="6948488" y="3000375"/>
          <p14:tracePt t="26886" x="6954838" y="3000375"/>
          <p14:tracePt t="26888" x="6962775" y="3000375"/>
          <p14:tracePt t="26890" x="6969125" y="3000375"/>
          <p14:tracePt t="26892" x="6983413" y="3000375"/>
          <p14:tracePt t="26894" x="6989763" y="3000375"/>
          <p14:tracePt t="26896" x="6989763" y="3006725"/>
          <p14:tracePt t="26899" x="6997700" y="3006725"/>
          <p14:tracePt t="26900" x="7004050" y="3006725"/>
          <p14:tracePt t="26902" x="7004050" y="3013075"/>
          <p14:tracePt t="26904" x="7018338" y="3013075"/>
          <p14:tracePt t="26906" x="7018338" y="3021013"/>
          <p14:tracePt t="26911" x="7024688" y="3035300"/>
          <p14:tracePt t="26912" x="7032625" y="3049588"/>
          <p14:tracePt t="26914" x="7038975" y="3055938"/>
          <p14:tracePt t="26916" x="7038975" y="3070225"/>
          <p14:tracePt t="26919" x="7053263" y="3076575"/>
          <p14:tracePt t="26920" x="7053263" y="3084513"/>
          <p14:tracePt t="26922" x="7053263" y="3105150"/>
          <p14:tracePt t="26925" x="7059613" y="3111500"/>
          <p14:tracePt t="26926" x="7059613" y="3125788"/>
          <p14:tracePt t="26928" x="7059613" y="3140075"/>
          <p14:tracePt t="26930" x="7059613" y="3154363"/>
          <p14:tracePt t="26932" x="7059613" y="3160713"/>
          <p14:tracePt t="26934" x="7059613" y="3175000"/>
          <p14:tracePt t="26936" x="7059613" y="3189288"/>
          <p14:tracePt t="26938" x="7059613" y="3197225"/>
          <p14:tracePt t="26940" x="7059613" y="3209925"/>
          <p14:tracePt t="26942" x="7059613" y="3217863"/>
          <p14:tracePt t="26944" x="7053263" y="3224213"/>
          <p14:tracePt t="26946" x="7053263" y="3232150"/>
          <p14:tracePt t="26948" x="7046913" y="3244850"/>
          <p14:tracePt t="26950" x="7046913" y="3252788"/>
          <p14:tracePt t="26952" x="7038975" y="3252788"/>
          <p14:tracePt t="26954" x="7032625" y="3259138"/>
          <p14:tracePt t="26956" x="7018338" y="3259138"/>
          <p14:tracePt t="26958" x="7011988" y="3267075"/>
          <p14:tracePt t="26962" x="7004050" y="3267075"/>
          <p14:tracePt t="26964" x="6997700" y="3281363"/>
          <p14:tracePt t="26966" x="6983413" y="3281363"/>
          <p14:tracePt t="26970" x="6975475" y="3281363"/>
          <p14:tracePt t="26972" x="6969125" y="3281363"/>
          <p14:tracePt t="26974" x="6962775" y="3281363"/>
          <p14:tracePt t="26976" x="6948488" y="3281363"/>
          <p14:tracePt t="26978" x="6940550" y="3281363"/>
          <p14:tracePt t="26980" x="6934200" y="3281363"/>
          <p14:tracePt t="26982" x="6926263" y="3281363"/>
          <p14:tracePt t="26984" x="6913563" y="3281363"/>
          <p14:tracePt t="26986" x="6905625" y="3281363"/>
          <p14:tracePt t="26988" x="6899275" y="3281363"/>
          <p14:tracePt t="26992" x="6891338" y="3281363"/>
          <p14:tracePt t="26994" x="6877050" y="3273425"/>
          <p14:tracePt t="26996" x="6870700" y="3273425"/>
          <p14:tracePt t="26999" x="6864350" y="3273425"/>
          <p14:tracePt t="27000" x="6864350" y="3267075"/>
          <p14:tracePt t="27002" x="6856413" y="3267075"/>
          <p14:tracePt t="27004" x="6842125" y="3259138"/>
          <p14:tracePt t="27006" x="6835775" y="3259138"/>
          <p14:tracePt t="27008" x="6827838" y="3244850"/>
          <p14:tracePt t="27011" x="6821488" y="3238500"/>
          <p14:tracePt t="27012" x="6807200" y="3232150"/>
          <p14:tracePt t="27014" x="6800850" y="3224213"/>
          <p14:tracePt t="27016" x="6800850" y="3209925"/>
          <p14:tracePt t="27019" x="6792913" y="3203575"/>
          <p14:tracePt t="27020" x="6786563" y="3189288"/>
          <p14:tracePt t="27022" x="6772275" y="3175000"/>
          <p14:tracePt t="27024" x="6765925" y="3168650"/>
          <p14:tracePt t="27028" x="6757988" y="3140075"/>
          <p14:tracePt t="27030" x="6751638" y="3133725"/>
          <p14:tracePt t="27032" x="6751638" y="3119438"/>
          <p14:tracePt t="27036" x="6737350" y="3098800"/>
          <p14:tracePt t="27038" x="6737350" y="3090863"/>
          <p14:tracePt t="27040" x="6731000" y="3070225"/>
          <p14:tracePt t="27042" x="6731000" y="3062288"/>
          <p14:tracePt t="27044" x="6731000" y="3049588"/>
          <p14:tracePt t="27046" x="6731000" y="3027363"/>
          <p14:tracePt t="27048" x="6731000" y="3021013"/>
          <p14:tracePt t="27050" x="6737350" y="3000375"/>
          <p14:tracePt t="27052" x="6737350" y="2986088"/>
          <p14:tracePt t="27054" x="6751638" y="2978150"/>
          <p14:tracePt t="27056" x="6757988" y="2957513"/>
          <p14:tracePt t="27059" x="6772275" y="2943225"/>
          <p14:tracePt t="27061" x="6786563" y="2928938"/>
          <p14:tracePt t="27062" x="6792913" y="2914650"/>
          <p14:tracePt t="27064" x="6815138" y="2908300"/>
          <p14:tracePt t="27066" x="6827838" y="2887663"/>
          <p14:tracePt t="27069" x="6850063" y="2879725"/>
          <p14:tracePt t="27070" x="6877050" y="2873375"/>
          <p14:tracePt t="27072" x="6891338" y="2852738"/>
          <p14:tracePt t="27075" x="6913563" y="2844800"/>
          <p14:tracePt t="27076" x="6926263" y="2838450"/>
          <p14:tracePt t="27078" x="6954838" y="2824163"/>
          <p14:tracePt t="27080" x="6969125" y="2817813"/>
          <p14:tracePt t="27082" x="6989763" y="2817813"/>
          <p14:tracePt t="27084" x="6997700" y="2809875"/>
          <p14:tracePt t="27086" x="7018338" y="2803525"/>
          <p14:tracePt t="27088" x="7032625" y="2803525"/>
          <p14:tracePt t="27090" x="7053263" y="2789238"/>
          <p14:tracePt t="27092" x="7059613" y="2789238"/>
          <p14:tracePt t="27094" x="7067550" y="2789238"/>
          <p14:tracePt t="27096" x="7073900" y="2789238"/>
          <p14:tracePt t="27099" x="7088188" y="2789238"/>
          <p14:tracePt t="27102" x="7096125" y="2789238"/>
          <p14:tracePt t="27126" x="7096125" y="2795588"/>
          <p14:tracePt t="27128" x="7096125" y="2803525"/>
          <p14:tracePt t="27130" x="7096125" y="2809875"/>
          <p14:tracePt t="27134" x="7096125" y="2824163"/>
          <p14:tracePt t="27136" x="7096125" y="2830513"/>
          <p14:tracePt t="27138" x="7096125" y="2838450"/>
          <p14:tracePt t="27140" x="7088188" y="2859088"/>
          <p14:tracePt t="27144" x="7081838" y="2873375"/>
          <p14:tracePt t="27146" x="7081838" y="2879725"/>
          <p14:tracePt t="27149" x="7073900" y="2894013"/>
          <p14:tracePt t="27150" x="7067550" y="2901950"/>
          <p14:tracePt t="27152" x="7067550" y="2908300"/>
          <p14:tracePt t="27154" x="7046913" y="2914650"/>
          <p14:tracePt t="27158" x="7038975" y="2928938"/>
          <p14:tracePt t="27160" x="7032625" y="2936875"/>
          <p14:tracePt t="27162" x="7018338" y="2936875"/>
          <p14:tracePt t="27164" x="7011988" y="2936875"/>
          <p14:tracePt t="27166" x="7004050" y="2943225"/>
          <p14:tracePt t="27169" x="6997700" y="2943225"/>
          <p14:tracePt t="27170" x="6983413" y="2943225"/>
          <p14:tracePt t="27175" x="6975475" y="2943225"/>
          <p14:tracePt t="27176" x="6969125" y="2943225"/>
          <p14:tracePt t="27180" x="6962775" y="2943225"/>
          <p14:tracePt t="27182" x="6948488" y="2943225"/>
          <p14:tracePt t="27186" x="6940550" y="2943225"/>
          <p14:tracePt t="27188" x="6934200" y="2943225"/>
          <p14:tracePt t="27192" x="6926263" y="2943225"/>
          <p14:tracePt t="27194" x="6913563" y="2943225"/>
          <p14:tracePt t="27196" x="6905625" y="2943225"/>
          <p14:tracePt t="27200" x="6899275" y="2943225"/>
          <p14:tracePt t="27202" x="6891338" y="2943225"/>
          <p14:tracePt t="27204" x="6877050" y="2943225"/>
          <p14:tracePt t="27206" x="6870700" y="2943225"/>
          <p14:tracePt t="27208" x="6856413" y="2943225"/>
          <p14:tracePt t="27210" x="6842125" y="2928938"/>
          <p14:tracePt t="27212" x="6835775" y="2922588"/>
          <p14:tracePt t="27215" x="6821488" y="2922588"/>
          <p14:tracePt t="27216" x="6807200" y="2922588"/>
          <p14:tracePt t="27219" x="6792913" y="2914650"/>
          <p14:tracePt t="27220" x="6772275" y="2908300"/>
          <p14:tracePt t="27222" x="6757988" y="2908300"/>
          <p14:tracePt t="27224" x="6751638" y="2894013"/>
          <p14:tracePt t="27228" x="6716713" y="2887663"/>
          <p14:tracePt t="27230" x="6688138" y="2873375"/>
          <p14:tracePt t="27232" x="6667500" y="2873375"/>
          <p14:tracePt t="27236" x="6624638" y="2852738"/>
          <p14:tracePt t="27238" x="6610350" y="2844800"/>
          <p14:tracePt t="27240" x="6583363" y="2838450"/>
          <p14:tracePt t="27242" x="6561138" y="2824163"/>
          <p14:tracePt t="27244" x="6540500" y="2817813"/>
          <p14:tracePt t="27246" x="6519863" y="2809875"/>
          <p14:tracePt t="27248" x="6505575" y="2803525"/>
          <p14:tracePt t="27250" x="6484938" y="2789238"/>
          <p14:tracePt t="27252" x="6470650" y="2774950"/>
          <p14:tracePt t="27254" x="6448425" y="2774950"/>
          <p14:tracePt t="27256" x="6442075" y="2768600"/>
          <p14:tracePt t="27259" x="6421438" y="2754313"/>
          <p14:tracePt t="27261" x="6413500" y="2746375"/>
          <p14:tracePt t="27262" x="6400800" y="2740025"/>
          <p14:tracePt t="27264" x="6400800" y="2732088"/>
          <p14:tracePt t="27266" x="6386513" y="2719388"/>
          <p14:tracePt t="27270" x="6378575" y="2711450"/>
          <p14:tracePt t="27271" x="6372225" y="2711450"/>
          <p14:tracePt t="27272" x="6372225" y="2705100"/>
          <p14:tracePt t="27274" x="6364288" y="2697163"/>
          <p14:tracePt t="27278" x="6364288" y="2682875"/>
          <p14:tracePt t="27282" x="6351588" y="2682875"/>
          <p14:tracePt t="27286" x="6351588" y="2676525"/>
          <p14:tracePt t="27296" x="6351588" y="2670175"/>
          <p14:tracePt t="27310" x="6351588" y="2662238"/>
          <p14:tracePt t="27385" x="6351588" y="2670175"/>
          <p14:tracePt t="27387" x="6351588" y="2682875"/>
          <p14:tracePt t="27390" x="6351588" y="2690813"/>
          <p14:tracePt t="27392" x="6351588" y="2697163"/>
          <p14:tracePt t="27394" x="6351588" y="2705100"/>
          <p14:tracePt t="27398" x="6351588" y="2719388"/>
          <p14:tracePt t="27400" x="6351588" y="2725738"/>
          <p14:tracePt t="27402" x="6351588" y="2732088"/>
          <p14:tracePt t="27407" x="6351588" y="2740025"/>
          <p14:tracePt t="27408" x="6351588" y="2754313"/>
          <p14:tracePt t="27412" x="6351588" y="2760663"/>
          <p14:tracePt t="27414" x="6351588" y="2768600"/>
          <p14:tracePt t="27419" x="6351588" y="2774950"/>
          <p14:tracePt t="27422" x="6351588" y="2789238"/>
          <p14:tracePt t="27428" x="6351588" y="2795588"/>
          <p14:tracePt t="27433" x="6351588" y="2803525"/>
          <p14:tracePt t="27436" x="6351588" y="2809875"/>
          <p14:tracePt t="27442" x="6351588" y="2824163"/>
          <p14:tracePt t="27448" x="6351588" y="2830513"/>
          <p14:tracePt t="27845" x="6357938" y="2830513"/>
          <p14:tracePt t="27846" x="6364288" y="2830513"/>
          <p14:tracePt t="27848" x="6372225" y="2830513"/>
          <p14:tracePt t="27850" x="6386513" y="2830513"/>
          <p14:tracePt t="27852" x="6392863" y="2838450"/>
          <p14:tracePt t="27854" x="6400800" y="2838450"/>
          <p14:tracePt t="27856" x="6407150" y="2838450"/>
          <p14:tracePt t="27858" x="6427788" y="2838450"/>
          <p14:tracePt t="27861" x="6435725" y="2838450"/>
          <p14:tracePt t="27862" x="6456363" y="2844800"/>
          <p14:tracePt t="27864" x="6470650" y="2844800"/>
          <p14:tracePt t="27867" x="6491288" y="2844800"/>
          <p14:tracePt t="27869" x="6505575" y="2844800"/>
          <p14:tracePt t="27870" x="6526213" y="2844800"/>
          <p14:tracePt t="27872" x="6546850" y="2844800"/>
          <p14:tracePt t="27875" x="6569075" y="2844800"/>
          <p14:tracePt t="27877" x="6583363" y="2844800"/>
          <p14:tracePt t="27878" x="6610350" y="2844800"/>
          <p14:tracePt t="27880" x="6618288" y="2844800"/>
          <p14:tracePt t="27882" x="6645275" y="2844800"/>
          <p14:tracePt t="27886" x="6681788" y="2844800"/>
          <p14:tracePt t="27888" x="6702425" y="2844800"/>
          <p14:tracePt t="27890" x="6716713" y="2844800"/>
          <p14:tracePt t="27892" x="6723063" y="2844800"/>
          <p14:tracePt t="27894" x="6743700" y="2844800"/>
          <p14:tracePt t="27896" x="6757988" y="2844800"/>
          <p14:tracePt t="27899" x="6772275" y="2844800"/>
          <p14:tracePt t="27903" x="6792913" y="2859088"/>
          <p14:tracePt t="27904" x="6807200" y="2859088"/>
          <p14:tracePt t="27906" x="6821488" y="2859088"/>
          <p14:tracePt t="27908" x="6827838" y="2859088"/>
          <p14:tracePt t="27910" x="6842125" y="2867025"/>
          <p14:tracePt t="27912" x="6850063" y="2867025"/>
          <p14:tracePt t="27914" x="6864350" y="2867025"/>
          <p14:tracePt t="27916" x="6877050" y="2867025"/>
          <p14:tracePt t="27919" x="6877050" y="2873375"/>
          <p14:tracePt t="27920" x="6884988" y="2873375"/>
          <p14:tracePt t="27922" x="6891338" y="2873375"/>
          <p14:tracePt t="27924" x="6899275" y="2873375"/>
          <p14:tracePt t="27929" x="6913563" y="2879725"/>
          <p14:tracePt t="27930" x="6919913" y="2879725"/>
          <p14:tracePt t="27934" x="6926263" y="2879725"/>
          <p14:tracePt t="27936" x="6934200" y="2879725"/>
          <p14:tracePt t="27941" x="6934200" y="2894013"/>
          <p14:tracePt t="27948" x="6948488" y="2894013"/>
          <p14:tracePt t="28121" x="6948488" y="2901950"/>
          <p14:tracePt t="28128" x="6948488" y="2914650"/>
          <p14:tracePt t="28132" x="6948488" y="2928938"/>
          <p14:tracePt t="28134" x="6948488" y="2936875"/>
          <p14:tracePt t="28138" x="6948488" y="2943225"/>
          <p14:tracePt t="28140" x="6948488" y="2951163"/>
          <p14:tracePt t="28150" x="6948488" y="2963863"/>
          <p14:tracePt t="28319" x="6948488" y="2971800"/>
          <p14:tracePt t="28322" x="6948488" y="2978150"/>
          <p14:tracePt t="28327" x="6954838" y="2986088"/>
          <p14:tracePt t="28330" x="6954838" y="3000375"/>
          <p14:tracePt t="28333" x="6962775" y="3000375"/>
          <p14:tracePt t="28334" x="6969125" y="3006725"/>
          <p14:tracePt t="28337" x="6969125" y="3013075"/>
          <p14:tracePt t="28338" x="6983413" y="3013075"/>
          <p14:tracePt t="28342" x="6989763" y="3021013"/>
          <p14:tracePt t="28344" x="6997700" y="3021013"/>
          <p14:tracePt t="28346" x="7004050" y="3021013"/>
          <p14:tracePt t="28348" x="7018338" y="3035300"/>
          <p14:tracePt t="28350" x="7024688" y="3035300"/>
          <p14:tracePt t="28352" x="7032625" y="3041650"/>
          <p14:tracePt t="28354" x="7038975" y="3041650"/>
          <p14:tracePt t="28357" x="7053263" y="3041650"/>
          <p14:tracePt t="28358" x="7067550" y="3041650"/>
          <p14:tracePt t="28360" x="7073900" y="3041650"/>
          <p14:tracePt t="28362" x="7096125" y="3041650"/>
          <p14:tracePt t="28364" x="7108825" y="3041650"/>
          <p14:tracePt t="28366" x="7131050" y="3041650"/>
          <p14:tracePt t="28369" x="7145338" y="3049588"/>
          <p14:tracePt t="28370" x="7165975" y="3049588"/>
          <p14:tracePt t="28372" x="7194550" y="3049588"/>
          <p14:tracePt t="28375" x="7207250" y="3049588"/>
          <p14:tracePt t="28377" x="7235825" y="3049588"/>
          <p14:tracePt t="28378" x="7264400" y="3049588"/>
          <p14:tracePt t="28380" x="7278688" y="3049588"/>
          <p14:tracePt t="28382" x="7305675" y="3049588"/>
          <p14:tracePt t="28384" x="7334250" y="3049588"/>
          <p14:tracePt t="28386" x="7354888" y="3049588"/>
          <p14:tracePt t="28388" x="7383463" y="3049588"/>
          <p14:tracePt t="28390" x="7412038" y="3049588"/>
          <p14:tracePt t="28392" x="7439025" y="3049588"/>
          <p14:tracePt t="28394" x="7461250" y="3049588"/>
          <p14:tracePt t="28396" x="7488238" y="3035300"/>
          <p14:tracePt t="28399" x="7516813" y="3035300"/>
          <p14:tracePt t="28400" x="7545388" y="3035300"/>
          <p14:tracePt t="28402" x="7566025" y="3027363"/>
          <p14:tracePt t="28404" x="7594600" y="3027363"/>
          <p14:tracePt t="28406" x="7623175" y="3027363"/>
          <p14:tracePt t="28408" x="7650163" y="3021013"/>
          <p14:tracePt t="28410" x="7670800" y="3021013"/>
          <p14:tracePt t="28412" x="7699375" y="3021013"/>
          <p14:tracePt t="28414" x="7727950" y="3021013"/>
          <p14:tracePt t="28416" x="7756525" y="3013075"/>
          <p14:tracePt t="28420" x="7777163" y="3013075"/>
          <p14:tracePt t="28421" x="7805738" y="3013075"/>
          <p14:tracePt t="28422" x="7832725" y="3000375"/>
          <p14:tracePt t="28424" x="7861300" y="3000375"/>
          <p14:tracePt t="28427" x="7875588" y="3000375"/>
          <p14:tracePt t="28428" x="7904163" y="2992438"/>
          <p14:tracePt t="28430" x="7931150" y="2992438"/>
          <p14:tracePt t="28432" x="7953375" y="2986088"/>
          <p14:tracePt t="28437" x="8001000" y="2986088"/>
          <p14:tracePt t="28438" x="8023225" y="2978150"/>
          <p14:tracePt t="28440" x="8043863" y="2978150"/>
          <p14:tracePt t="28442" x="8072438" y="2978150"/>
          <p14:tracePt t="28444" x="8086725" y="2963863"/>
          <p14:tracePt t="28446" x="8107363" y="2963863"/>
          <p14:tracePt t="28449" x="8128000" y="2957513"/>
          <p14:tracePt t="28450" x="8148638" y="2957513"/>
          <p14:tracePt t="28452" x="8156575" y="2957513"/>
          <p14:tracePt t="28454" x="8177213" y="2951163"/>
          <p14:tracePt t="28456" x="8191500" y="2951163"/>
          <p14:tracePt t="28458" x="8197850" y="2943225"/>
          <p14:tracePt t="28460" x="8220075" y="2943225"/>
          <p14:tracePt t="28462" x="8226425" y="2943225"/>
          <p14:tracePt t="28464" x="8234363" y="2943225"/>
          <p14:tracePt t="28466" x="8247063" y="2928938"/>
          <p14:tracePt t="28469" x="8255000" y="2928938"/>
          <p14:tracePt t="28470" x="8261350" y="2928938"/>
          <p14:tracePt t="28474" x="8269288" y="2928938"/>
          <p14:tracePt t="28478" x="8269288" y="2922588"/>
          <p14:tracePt t="30775" x="8283575" y="2922588"/>
          <p14:tracePt t="30781" x="8289925" y="2922588"/>
          <p14:tracePt t="30784" x="8296275" y="2922588"/>
          <p14:tracePt t="30786" x="8304213" y="2922588"/>
          <p14:tracePt t="30788" x="8324850" y="2922588"/>
          <p14:tracePt t="30790" x="8339138" y="2922588"/>
          <p14:tracePt t="30794" x="8374063" y="2922588"/>
          <p14:tracePt t="30796" x="8402638" y="2922588"/>
          <p14:tracePt t="30798" x="8429625" y="2922588"/>
          <p14:tracePt t="30800" x="8458200" y="2928938"/>
          <p14:tracePt t="30802" x="8501063" y="2928938"/>
          <p14:tracePt t="30804" x="8535988" y="2928938"/>
          <p14:tracePt t="30806" x="8577263" y="2928938"/>
          <p14:tracePt t="30808" x="8620125" y="2928938"/>
          <p14:tracePt t="30810" x="8669338" y="2928938"/>
          <p14:tracePt t="30812" x="8710613" y="2928938"/>
          <p14:tracePt t="30814" x="8759825" y="2928938"/>
          <p14:tracePt t="30816" x="8816975" y="2928938"/>
          <p14:tracePt t="30819" x="8866188" y="2928938"/>
          <p14:tracePt t="30820" x="8929688" y="2928938"/>
          <p14:tracePt t="30822" x="8991600" y="2928938"/>
          <p14:tracePt t="30824" x="9040813" y="2928938"/>
          <p14:tracePt t="30826" x="9104313" y="2928938"/>
          <p14:tracePt t="30828" x="9161463" y="2928938"/>
          <p14:tracePt t="30830" x="9217025" y="2928938"/>
          <p14:tracePt t="30832" x="9272588" y="2928938"/>
          <p14:tracePt t="30834" x="9321800" y="2928938"/>
          <p14:tracePt t="30836" x="9385300" y="2928938"/>
          <p14:tracePt t="30838" x="9428163" y="2936875"/>
          <p14:tracePt t="30841" x="9491663" y="2936875"/>
          <p14:tracePt t="30842" x="9532938" y="2936875"/>
          <p14:tracePt t="30844" x="9582150" y="2936875"/>
          <p14:tracePt t="30846" x="9625013" y="2936875"/>
          <p14:tracePt t="30849" x="9666288" y="2936875"/>
          <p14:tracePt t="30850" x="9701213" y="2936875"/>
          <p14:tracePt t="30852" x="9737725" y="2936875"/>
          <p14:tracePt t="30854" x="9764713" y="2936875"/>
          <p14:tracePt t="30856" x="9779000" y="2936875"/>
          <p14:tracePt t="30858" x="9807575" y="2936875"/>
          <p14:tracePt t="30860" x="9813925" y="2936875"/>
          <p14:tracePt t="30862" x="9828213" y="2936875"/>
          <p14:tracePt t="30943" x="9836150" y="2936875"/>
          <p14:tracePt t="30946" x="9842500" y="2936875"/>
          <p14:tracePt t="30948" x="9848850" y="2943225"/>
          <p14:tracePt t="30953" x="9863138" y="2943225"/>
          <p14:tracePt t="30954" x="9871075" y="2943225"/>
          <p14:tracePt t="30956" x="9877425" y="2943225"/>
          <p14:tracePt t="30958" x="9883775" y="2951163"/>
          <p14:tracePt t="30960" x="9898063" y="2951163"/>
          <p14:tracePt t="30962" x="9906000" y="2951163"/>
          <p14:tracePt t="30964" x="9912350" y="2951163"/>
          <p14:tracePt t="31033" x="9920288" y="2951163"/>
          <p14:tracePt t="31036" x="9940925" y="2951163"/>
          <p14:tracePt t="31038" x="9947275" y="2951163"/>
          <p14:tracePt t="31040" x="9955213" y="2951163"/>
          <p14:tracePt t="31042" x="9975850" y="2951163"/>
          <p14:tracePt t="31044" x="9990138" y="2951163"/>
          <p14:tracePt t="31046" x="10010775" y="2951163"/>
          <p14:tracePt t="31048" x="10025063" y="2951163"/>
          <p14:tracePt t="31050" x="10053638" y="2951163"/>
        </p14:tracePtLst>
      </p14:laserTraceLst>
    </p:ext>
  </p:extLst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D210-BEF2-4DC4-B65B-171B7C964A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does GDP affects suicide rate?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4166D-FEF4-446C-94A0-73F7942C4D8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37.73%" t="56.388%" r="30.837%"/>
          <a:stretch>
            <a:fillRect/>
          </a:stretch>
        </p:blipFill>
        <p:spPr>
          <a:xfrm>
            <a:off x="864359" y="1296000"/>
            <a:ext cx="3167640" cy="24721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F78018-924D-44F2-B0C5-8EE9DF16F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81185"/>
              </p:ext>
            </p:extLst>
          </p:nvPr>
        </p:nvGraphicFramePr>
        <p:xfrm>
          <a:off x="4403880" y="2121120"/>
          <a:ext cx="5075640" cy="1188720"/>
        </p:xfrm>
        <a:graphic>
          <a:graphicData uri="http://purl.oclc.org/ooxml/drawingml/table">
            <a:tbl>
              <a:tblPr firstRow="1" bandRow="1">
                <a:tableStyleId>{CFD3A993-952C-46A9-B8E2-1062D1E729B1}</a:tableStyleId>
              </a:tblPr>
              <a:tblGrid>
                <a:gridCol w="5075640">
                  <a:extLst>
                    <a:ext uri="{9D8B030D-6E8A-4147-A177-3AD203B41FA5}">
                      <a16:colId xmlns:a16="http://schemas.microsoft.com/office/drawing/2014/main" val="3282734488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Insights</a:t>
                      </a:r>
                    </a:p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- as the GDP grows suicide rate is increasing(</a:t>
                      </a:r>
                      <a:r>
                        <a:rPr lang="en-IN" sz="18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Bosnia</a:t>
                      </a:r>
                      <a:r>
                        <a:rPr lang="en-IN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) and decreasing in some countries like </a:t>
                      </a:r>
                      <a:r>
                        <a:rPr lang="en-IN" sz="18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Barbados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187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050209-A4E1-4D35-AA8D-BD0D5A920127}"/>
              </a:ext>
            </a:extLst>
          </p:cNvPr>
          <p:cNvSpPr txBox="1"/>
          <p:nvPr/>
        </p:nvSpPr>
        <p:spPr>
          <a:xfrm>
            <a:off x="3888000" y="3861719"/>
            <a:ext cx="6165360" cy="602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y-axis:Correlation of each country with gdp and suicide rate</a:t>
            </a:r>
          </a:p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X-axis : countries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10BE0B-4773-4B81-90C0-6981918FB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2"/>
    </mc:Choice>
    <mc:Fallback>
      <p:transition spd="slow" advTm="4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" x="9990138" y="3049588"/>
          <p14:tracePt t="354" x="9932988" y="3055938"/>
          <p14:tracePt t="357" x="9883775" y="3055938"/>
          <p14:tracePt t="359" x="9828213" y="3070225"/>
          <p14:tracePt t="360" x="9772650" y="3070225"/>
          <p14:tracePt t="362" x="9715500" y="3076575"/>
          <p14:tracePt t="364" x="9645650" y="3084513"/>
          <p14:tracePt t="367" x="9596438" y="3084513"/>
          <p14:tracePt t="368" x="9532938" y="3090863"/>
          <p14:tracePt t="370" x="9469438" y="3090863"/>
          <p14:tracePt t="375" x="9358313" y="3105150"/>
          <p14:tracePt t="376" x="9294813" y="3105150"/>
          <p14:tracePt t="378" x="9231313" y="3105150"/>
          <p14:tracePt t="380" x="9175750" y="3111500"/>
          <p14:tracePt t="383" x="9112250" y="3111500"/>
          <p14:tracePt t="384" x="9048750" y="3111500"/>
          <p14:tracePt t="386" x="8978900" y="3111500"/>
          <p14:tracePt t="388" x="8915400" y="3111500"/>
          <p14:tracePt t="390" x="8858250" y="3111500"/>
          <p14:tracePt t="392" x="8796338" y="3111500"/>
          <p14:tracePt t="394" x="8732838" y="3111500"/>
          <p14:tracePt t="396" x="8669338" y="3111500"/>
          <p14:tracePt t="399" x="8612188" y="3111500"/>
          <p14:tracePt t="400" x="8542338" y="3105150"/>
          <p14:tracePt t="403" x="8478838" y="3105150"/>
          <p14:tracePt t="404" x="8408988" y="3105150"/>
          <p14:tracePt t="406" x="8345488" y="3098800"/>
          <p14:tracePt t="408" x="8283575" y="3090863"/>
          <p14:tracePt t="410" x="8212138" y="3090863"/>
          <p14:tracePt t="412" x="8156575" y="3090863"/>
          <p14:tracePt t="414" x="8086725" y="3084513"/>
          <p14:tracePt t="416" x="8015288" y="3084513"/>
          <p14:tracePt t="418" x="7953375" y="3070225"/>
          <p14:tracePt t="420" x="7889875" y="3070225"/>
          <p14:tracePt t="424" x="7756525" y="3062288"/>
          <p14:tracePt t="427" x="7685088" y="3062288"/>
          <p14:tracePt t="428" x="7615238" y="3055938"/>
          <p14:tracePt t="431" x="7559675" y="3055938"/>
          <p14:tracePt t="432" x="7496175" y="3049588"/>
          <p14:tracePt t="434" x="7432675" y="3035300"/>
          <p14:tracePt t="436" x="7369175" y="3035300"/>
          <p14:tracePt t="438" x="7313613" y="3035300"/>
          <p14:tracePt t="440" x="7250113" y="3027363"/>
          <p14:tracePt t="442" x="7186613" y="3027363"/>
          <p14:tracePt t="445" x="7137400" y="3021013"/>
          <p14:tracePt t="446" x="7073900" y="3021013"/>
          <p14:tracePt t="449" x="7018338" y="3013075"/>
          <p14:tracePt t="450" x="6969125" y="3013075"/>
          <p14:tracePt t="453" x="6913563" y="3013075"/>
          <p14:tracePt t="454" x="6870700" y="3000375"/>
          <p14:tracePt t="457" x="6821488" y="3000375"/>
          <p14:tracePt t="458" x="6772275" y="2992438"/>
          <p14:tracePt t="460" x="6731000" y="2992438"/>
          <p14:tracePt t="462" x="6688138" y="2992438"/>
          <p14:tracePt t="465" x="6653213" y="2986088"/>
          <p14:tracePt t="466" x="6618288" y="2986088"/>
          <p14:tracePt t="468" x="6583363" y="2978150"/>
          <p14:tracePt t="470" x="6546850" y="2978150"/>
          <p14:tracePt t="473" x="6511925" y="2963863"/>
          <p14:tracePt t="474" x="6484938" y="2963863"/>
          <p14:tracePt t="476" x="6456363" y="2963863"/>
          <p14:tracePt t="478" x="6435725" y="2957513"/>
          <p14:tracePt t="483" x="6378575" y="2951163"/>
          <p14:tracePt t="484" x="6351588" y="2943225"/>
          <p14:tracePt t="486" x="6337300" y="2928938"/>
          <p14:tracePt t="488" x="6308725" y="2928938"/>
          <p14:tracePt t="491" x="6294438" y="2922588"/>
          <p14:tracePt t="492" x="6273800" y="2922588"/>
          <p14:tracePt t="494" x="6259513" y="2914650"/>
          <p14:tracePt t="496" x="6238875" y="2908300"/>
          <p14:tracePt t="499" x="6230938" y="2894013"/>
          <p14:tracePt t="500" x="6210300" y="2894013"/>
          <p14:tracePt t="502" x="6196013" y="2887663"/>
          <p14:tracePt t="504" x="6189663" y="2887663"/>
          <p14:tracePt t="506" x="6167438" y="2879725"/>
          <p14:tracePt t="508" x="6161088" y="2873375"/>
          <p14:tracePt t="510" x="6154738" y="2873375"/>
          <p14:tracePt t="512" x="6132513" y="2859088"/>
          <p14:tracePt t="514" x="6126163" y="2852738"/>
          <p14:tracePt t="516" x="6118225" y="2844800"/>
          <p14:tracePt t="518" x="6097588" y="2844800"/>
          <p14:tracePt t="520" x="6091238" y="2838450"/>
          <p14:tracePt t="523" x="6083300" y="2824163"/>
          <p14:tracePt t="524" x="6070600" y="2824163"/>
          <p14:tracePt t="526" x="6062663" y="2817813"/>
          <p14:tracePt t="528" x="6056313" y="2809875"/>
          <p14:tracePt t="530" x="6048375" y="2803525"/>
          <p14:tracePt t="532" x="6034088" y="2803525"/>
          <p14:tracePt t="534" x="6027738" y="2789238"/>
          <p14:tracePt t="536" x="6021388" y="2781300"/>
          <p14:tracePt t="538" x="6013450" y="2774950"/>
          <p14:tracePt t="541" x="5999163" y="2768600"/>
          <p14:tracePt t="542" x="5992813" y="2768600"/>
          <p14:tracePt t="544" x="5984875" y="2754313"/>
          <p14:tracePt t="546" x="5978525" y="2746375"/>
          <p14:tracePt t="549" x="5964238" y="2740025"/>
          <p14:tracePt t="550" x="5957888" y="2732088"/>
          <p14:tracePt t="552" x="5949950" y="2719388"/>
          <p14:tracePt t="554" x="5943600" y="2711450"/>
          <p14:tracePt t="556" x="5929313" y="2697163"/>
          <p14:tracePt t="558" x="5922963" y="2682875"/>
          <p14:tracePt t="560" x="5915025" y="2682875"/>
          <p14:tracePt t="562" x="5908675" y="2670175"/>
          <p14:tracePt t="565" x="5886450" y="2662238"/>
          <p14:tracePt t="567" x="5880100" y="2641600"/>
          <p14:tracePt t="568" x="5873750" y="2633663"/>
          <p14:tracePt t="571" x="5851525" y="2613025"/>
          <p14:tracePt t="573" x="5837238" y="2606675"/>
          <p14:tracePt t="575" x="5816600" y="2592388"/>
          <p14:tracePt t="576" x="5802313" y="2571750"/>
          <p14:tracePt t="578" x="5781675" y="2563813"/>
          <p14:tracePt t="580" x="5753100" y="2543175"/>
          <p14:tracePt t="582" x="5732463" y="2528888"/>
          <p14:tracePt t="584" x="5711825" y="2508250"/>
          <p14:tracePt t="586" x="5683250" y="2493963"/>
          <p14:tracePt t="590" x="5627688" y="2459038"/>
          <p14:tracePt t="592" x="5599113" y="2438400"/>
          <p14:tracePt t="594" x="5564188" y="2424113"/>
          <p14:tracePt t="596" x="5529263" y="2395538"/>
          <p14:tracePt t="598" x="5494338" y="2381250"/>
          <p14:tracePt t="600" x="5459413" y="2360613"/>
          <p14:tracePt t="602" x="5422900" y="2346325"/>
          <p14:tracePt t="604" x="5387975" y="2325688"/>
          <p14:tracePt t="606" x="5353050" y="2317750"/>
          <p14:tracePt t="608" x="5311775" y="2297113"/>
          <p14:tracePt t="610" x="5275263" y="2282825"/>
          <p14:tracePt t="612" x="5219700" y="2262188"/>
          <p14:tracePt t="614" x="5184775" y="2255838"/>
          <p14:tracePt t="616" x="5141913" y="2241550"/>
          <p14:tracePt t="618" x="5106988" y="2227263"/>
          <p14:tracePt t="621" x="5065713" y="2219325"/>
          <p14:tracePt t="623" x="5030788" y="2206625"/>
          <p14:tracePt t="624" x="4981575" y="2192338"/>
          <p14:tracePt t="626" x="4945063" y="2184400"/>
          <p14:tracePt t="628" x="4910138" y="2178050"/>
          <p14:tracePt t="630" x="4868863" y="2170113"/>
          <p14:tracePt t="633" x="4833938" y="2157413"/>
          <p14:tracePt t="634" x="4799013" y="2149475"/>
          <p14:tracePt t="636" x="4756150" y="2143125"/>
          <p14:tracePt t="638" x="4727575" y="2135188"/>
          <p14:tracePt t="641" x="4686300" y="2120900"/>
          <p14:tracePt t="642" x="4651375" y="2120900"/>
          <p14:tracePt t="644" x="4614863" y="2114550"/>
          <p14:tracePt t="646" x="4579938" y="2114550"/>
          <p14:tracePt t="648" x="4545013" y="2108200"/>
          <p14:tracePt t="650" x="4510088" y="2108200"/>
          <p14:tracePt t="652" x="4475163" y="2108200"/>
          <p14:tracePt t="654" x="4440238" y="2108200"/>
          <p14:tracePt t="657" x="4405313" y="2100263"/>
          <p14:tracePt t="659" x="4370388" y="2100263"/>
          <p14:tracePt t="660" x="4333875" y="2100263"/>
          <p14:tracePt t="662" x="4298950" y="2100263"/>
          <p14:tracePt t="664" x="4271963" y="2100263"/>
          <p14:tracePt t="666" x="4235450" y="2100263"/>
          <p14:tracePt t="669" x="4208463" y="2100263"/>
          <p14:tracePt t="671" x="4173538" y="2100263"/>
          <p14:tracePt t="673" x="4151313" y="2100263"/>
          <p14:tracePt t="674" x="4116388" y="2100263"/>
          <p14:tracePt t="676" x="4089400" y="2100263"/>
          <p14:tracePt t="678" x="4060825" y="2100263"/>
          <p14:tracePt t="680" x="4032250" y="2100263"/>
          <p14:tracePt t="682" x="4017963" y="2100263"/>
          <p14:tracePt t="684" x="3990975" y="2100263"/>
          <p14:tracePt t="687" x="3976688" y="2100263"/>
          <p14:tracePt t="688" x="3948113" y="2100263"/>
          <p14:tracePt t="691" x="3927475" y="2100263"/>
          <p14:tracePt t="692" x="3913188" y="2100263"/>
          <p14:tracePt t="694" x="3906838" y="2100263"/>
          <p14:tracePt t="696" x="3884613" y="2100263"/>
          <p14:tracePt t="698" x="3878263" y="2100263"/>
          <p14:tracePt t="700" x="3870325" y="2100263"/>
          <p14:tracePt t="702" x="3870325" y="2108200"/>
          <p14:tracePt t="704" x="3857625" y="2108200"/>
          <p14:tracePt t="723" x="3863975" y="2108200"/>
          <p14:tracePt t="725" x="3870325" y="2108200"/>
          <p14:tracePt t="727" x="3878263" y="2108200"/>
          <p14:tracePt t="728" x="3898900" y="2108200"/>
          <p14:tracePt t="732" x="3933825" y="2108200"/>
          <p14:tracePt t="735" x="3948113" y="2108200"/>
          <p14:tracePt t="736" x="3976688" y="2108200"/>
          <p14:tracePt t="738" x="4003675" y="2100263"/>
          <p14:tracePt t="740" x="4032250" y="2100263"/>
          <p14:tracePt t="742" x="4075113" y="2085975"/>
          <p14:tracePt t="744" x="4110038" y="2079625"/>
          <p14:tracePt t="747" x="4144963" y="2071688"/>
          <p14:tracePt t="749" x="4179888" y="2065338"/>
          <p14:tracePt t="750" x="4222750" y="2051050"/>
          <p14:tracePt t="753" x="4278313" y="2044700"/>
          <p14:tracePt t="754" x="4327525" y="2036763"/>
          <p14:tracePt t="756" x="4370388" y="2036763"/>
          <p14:tracePt t="759" x="4432300" y="2030413"/>
          <p14:tracePt t="760" x="4489450" y="2016125"/>
          <p14:tracePt t="762" x="4538663" y="2001838"/>
          <p14:tracePt t="764" x="4594225" y="1995488"/>
          <p14:tracePt t="766" x="4651375" y="1995488"/>
          <p14:tracePt t="768" x="4706938" y="1981200"/>
          <p14:tracePt t="771" x="4756150" y="1966913"/>
          <p14:tracePt t="773" x="4826000" y="1960563"/>
          <p14:tracePt t="774" x="4883150" y="1946275"/>
          <p14:tracePt t="776" x="4932363" y="1938338"/>
          <p14:tracePt t="779" x="4987925" y="1931988"/>
          <p14:tracePt t="781" x="5030788" y="1925638"/>
          <p14:tracePt t="782" x="5086350" y="1911350"/>
          <p14:tracePt t="784" x="5129213" y="1903413"/>
          <p14:tracePt t="786" x="5170488" y="1897063"/>
          <p14:tracePt t="790" x="5213350" y="1889125"/>
          <p14:tracePt t="791" x="5248275" y="1876425"/>
          <p14:tracePt t="792" x="5283200" y="1868488"/>
          <p14:tracePt t="795" x="5311775" y="1868488"/>
          <p14:tracePt t="796" x="5338763" y="1862138"/>
          <p14:tracePt t="799" x="5353050" y="1854200"/>
          <p14:tracePt t="800" x="5381625" y="1854200"/>
          <p14:tracePt t="802" x="5387975" y="1839913"/>
          <p14:tracePt t="804" x="5410200" y="1839913"/>
          <p14:tracePt t="806" x="5416550" y="1833563"/>
          <p14:tracePt t="834" x="5402263" y="1833563"/>
          <p14:tracePt t="838" x="5395913" y="1833563"/>
          <p14:tracePt t="840" x="5387975" y="1833563"/>
          <p14:tracePt t="842" x="5381625" y="1833563"/>
          <p14:tracePt t="844" x="5367338" y="1833563"/>
          <p14:tracePt t="846" x="5353050" y="1833563"/>
          <p14:tracePt t="848" x="5346700" y="1833563"/>
          <p14:tracePt t="850" x="5324475" y="1833563"/>
          <p14:tracePt t="852" x="5311775" y="1833563"/>
          <p14:tracePt t="854" x="5289550" y="1839913"/>
          <p14:tracePt t="856" x="5275263" y="1847850"/>
          <p14:tracePt t="858" x="5248275" y="1847850"/>
          <p14:tracePt t="860" x="5226050" y="1854200"/>
          <p14:tracePt t="862" x="5205413" y="1862138"/>
          <p14:tracePt t="864" x="5176838" y="1876425"/>
          <p14:tracePt t="866" x="5149850" y="1882775"/>
          <p14:tracePt t="868" x="5135563" y="1882775"/>
          <p14:tracePt t="870" x="5106988" y="1889125"/>
          <p14:tracePt t="873" x="5080000" y="1897063"/>
          <p14:tracePt t="874" x="5051425" y="1911350"/>
          <p14:tracePt t="876" x="5037138" y="1917700"/>
          <p14:tracePt t="878" x="5008563" y="1931988"/>
          <p14:tracePt t="880" x="4994275" y="1946275"/>
          <p14:tracePt t="883" x="4967288" y="1946275"/>
          <p14:tracePt t="884" x="4945063" y="1960563"/>
          <p14:tracePt t="886" x="4932363" y="1960563"/>
          <p14:tracePt t="888" x="4903788" y="1981200"/>
          <p14:tracePt t="891" x="4889500" y="1987550"/>
          <p14:tracePt t="892" x="4875213" y="1995488"/>
          <p14:tracePt t="899" x="4833938" y="2022475"/>
          <p14:tracePt t="900" x="4826000" y="2030413"/>
          <p14:tracePt t="905" x="4819650" y="2036763"/>
          <p14:tracePt t="907" x="4805363" y="2051050"/>
          <p14:tracePt t="908" x="4805363" y="2058988"/>
          <p14:tracePt t="915" x="4805363" y="2065338"/>
          <p14:tracePt t="918" x="4805363" y="2071688"/>
          <p14:tracePt t="923" x="4811713" y="2085975"/>
          <p14:tracePt t="924" x="4819650" y="2085975"/>
          <p14:tracePt t="926" x="4826000" y="2093913"/>
          <p14:tracePt t="931" x="4848225" y="2100263"/>
          <p14:tracePt t="932" x="4854575" y="2100263"/>
          <p14:tracePt t="934" x="4875213" y="2108200"/>
          <p14:tracePt t="937" x="4889500" y="2108200"/>
          <p14:tracePt t="938" x="4910138" y="2120900"/>
          <p14:tracePt t="941" x="4932363" y="2120900"/>
          <p14:tracePt t="942" x="4953000" y="2128838"/>
          <p14:tracePt t="944" x="4981575" y="2135188"/>
          <p14:tracePt t="946" x="5002213" y="2135188"/>
          <p14:tracePt t="948" x="5037138" y="2143125"/>
          <p14:tracePt t="950" x="5072063" y="2143125"/>
          <p14:tracePt t="953" x="5106988" y="2157413"/>
          <p14:tracePt t="954" x="5141913" y="2157413"/>
          <p14:tracePt t="957" x="5191125" y="2163763"/>
          <p14:tracePt t="958" x="5233988" y="2170113"/>
          <p14:tracePt t="960" x="5275263" y="2170113"/>
          <p14:tracePt t="962" x="5318125" y="2178050"/>
          <p14:tracePt t="964" x="5373688" y="2192338"/>
          <p14:tracePt t="966" x="5416550" y="2192338"/>
          <p14:tracePt t="968" x="5472113" y="2198688"/>
          <p14:tracePt t="971" x="5521325" y="2206625"/>
          <p14:tracePt t="973" x="5578475" y="2206625"/>
          <p14:tracePt t="974" x="5627688" y="2212975"/>
          <p14:tracePt t="976" x="5683250" y="2227263"/>
          <p14:tracePt t="978" x="5740400" y="2227263"/>
          <p14:tracePt t="980" x="5802313" y="2233613"/>
          <p14:tracePt t="983" x="5859463" y="2233613"/>
          <p14:tracePt t="984" x="5915025" y="2241550"/>
          <p14:tracePt t="986" x="5972175" y="2241550"/>
          <p14:tracePt t="988" x="6021388" y="2247900"/>
          <p14:tracePt t="990" x="6083300" y="2247900"/>
          <p14:tracePt t="992" x="6140450" y="2262188"/>
          <p14:tracePt t="995" x="6189663" y="2262188"/>
          <p14:tracePt t="996" x="6245225" y="2262188"/>
          <p14:tracePt t="999" x="6294438" y="2268538"/>
          <p14:tracePt t="1000" x="6357938" y="2268538"/>
          <p14:tracePt t="1002" x="6400800" y="2268538"/>
          <p14:tracePt t="1004" x="6456363" y="2268538"/>
          <p14:tracePt t="1007" x="6497638" y="2268538"/>
          <p14:tracePt t="1008" x="6540500" y="2268538"/>
          <p14:tracePt t="1010" x="6583363" y="2276475"/>
          <p14:tracePt t="1012" x="6618288" y="2276475"/>
          <p14:tracePt t="1014" x="6667500" y="2276475"/>
          <p14:tracePt t="1016" x="6702425" y="2276475"/>
          <p14:tracePt t="1019" x="6723063" y="2276475"/>
          <p14:tracePt t="1020" x="6757988" y="2276475"/>
          <p14:tracePt t="1023" x="6786563" y="2276475"/>
          <p14:tracePt t="1024" x="6807200" y="2276475"/>
          <p14:tracePt t="1026" x="6821488" y="2276475"/>
          <p14:tracePt t="1028" x="6842125" y="2276475"/>
          <p14:tracePt t="1031" x="6850063" y="2276475"/>
          <p14:tracePt t="1032" x="6856413" y="2276475"/>
          <p14:tracePt t="1034" x="6864350" y="2276475"/>
          <p14:tracePt t="1036" x="6877050" y="2276475"/>
          <p14:tracePt t="1163" x="6870700" y="2276475"/>
          <p14:tracePt t="3838" x="6864350" y="2276475"/>
          <p14:tracePt t="3885" x="6856413" y="2276475"/>
          <p14:tracePt t="3889" x="6842125" y="2276475"/>
          <p14:tracePt t="3891" x="6835775" y="2282825"/>
          <p14:tracePt t="3893" x="6827838" y="2282825"/>
          <p14:tracePt t="3894" x="6821488" y="2297113"/>
          <p14:tracePt t="3896" x="6807200" y="2297113"/>
          <p14:tracePt t="3899" x="6792913" y="2303463"/>
          <p14:tracePt t="3900" x="6786563" y="2311400"/>
          <p14:tracePt t="3903" x="6765925" y="2311400"/>
          <p14:tracePt t="3904" x="6751638" y="2317750"/>
          <p14:tracePt t="3907" x="6737350" y="2317750"/>
          <p14:tracePt t="3908" x="6731000" y="2332038"/>
          <p14:tracePt t="3910" x="6723063" y="2332038"/>
          <p14:tracePt t="3912" x="6716713" y="2332038"/>
          <p14:tracePt t="3914" x="6702425" y="2339975"/>
          <p14:tracePt t="3916" x="6694488" y="2339975"/>
          <p14:tracePt t="3923" x="6688138" y="2346325"/>
          <p14:tracePt t="4095" x="6681788" y="2346325"/>
          <p14:tracePt t="4096" x="6667500" y="2346325"/>
          <p14:tracePt t="4101" x="6659563" y="2346325"/>
          <p14:tracePt t="4104" x="6653213" y="2346325"/>
          <p14:tracePt t="4107" x="6645275" y="2346325"/>
          <p14:tracePt t="4110" x="6632575" y="2346325"/>
          <p14:tracePt t="4115" x="6624638" y="2346325"/>
          <p14:tracePt t="4116" x="6618288" y="2346325"/>
          <p14:tracePt t="4120" x="6610350" y="2346325"/>
          <p14:tracePt t="4124" x="6596063" y="2346325"/>
          <p14:tracePt t="4128" x="6589713" y="2346325"/>
          <p14:tracePt t="4133" x="6583363" y="2346325"/>
          <p14:tracePt t="4136" x="6575425" y="2346325"/>
          <p14:tracePt t="4140" x="6561138" y="2346325"/>
          <p14:tracePt t="4142" x="6554788" y="2352675"/>
          <p14:tracePt t="4145" x="6546850" y="2352675"/>
          <p14:tracePt t="4146" x="6540500" y="2352675"/>
          <p14:tracePt t="4148" x="6526213" y="2366963"/>
          <p14:tracePt t="4150" x="6519863" y="2374900"/>
          <p14:tracePt t="4152" x="6505575" y="2381250"/>
          <p14:tracePt t="4154" x="6484938" y="2381250"/>
          <p14:tracePt t="4156" x="6477000" y="2389188"/>
          <p14:tracePt t="4158" x="6456363" y="2401888"/>
          <p14:tracePt t="4160" x="6448425" y="2409825"/>
          <p14:tracePt t="4162" x="6435725" y="2424113"/>
          <p14:tracePt t="4165" x="6421438" y="2438400"/>
          <p14:tracePt t="4166" x="6407150" y="2444750"/>
          <p14:tracePt t="4168" x="6400800" y="2451100"/>
          <p14:tracePt t="4171" x="6378575" y="2473325"/>
          <p14:tracePt t="4173" x="6372225" y="2479675"/>
          <p14:tracePt t="4175" x="6351588" y="2487613"/>
          <p14:tracePt t="4176" x="6343650" y="2508250"/>
          <p14:tracePt t="4178" x="6329363" y="2514600"/>
          <p14:tracePt t="4181" x="6315075" y="2528888"/>
          <p14:tracePt t="4182" x="6308725" y="2543175"/>
          <p14:tracePt t="4184" x="6302375" y="2557463"/>
          <p14:tracePt t="4187" x="6280150" y="2563813"/>
          <p14:tracePt t="4188" x="6273800" y="2586038"/>
          <p14:tracePt t="4191" x="6265863" y="2592388"/>
          <p14:tracePt t="4192" x="6259513" y="2613025"/>
          <p14:tracePt t="4194" x="6238875" y="2620963"/>
          <p14:tracePt t="4196" x="6230938" y="2627313"/>
          <p14:tracePt t="4198" x="6224588" y="2633663"/>
          <p14:tracePt t="4200" x="6210300" y="2647950"/>
          <p14:tracePt t="4202" x="6203950" y="2662238"/>
          <p14:tracePt t="4204" x="6196013" y="2670175"/>
          <p14:tracePt t="4206" x="6189663" y="2682875"/>
          <p14:tracePt t="4208" x="6175375" y="2682875"/>
          <p14:tracePt t="4210" x="6175375" y="2690813"/>
          <p14:tracePt t="4213" x="6167438" y="2697163"/>
          <p14:tracePt t="4215" x="6161088" y="2705100"/>
          <p14:tracePt t="4216" x="6154738" y="2719388"/>
          <p14:tracePt t="4220" x="6140450" y="2725738"/>
          <p14:tracePt t="4223" x="6140450" y="2732088"/>
          <p14:tracePt t="4224" x="6132513" y="2732088"/>
          <p14:tracePt t="4226" x="6132513" y="2740025"/>
          <p14:tracePt t="4229" x="6126163" y="2754313"/>
          <p14:tracePt t="4233" x="6118225" y="2760663"/>
          <p14:tracePt t="4236" x="6118225" y="2768600"/>
          <p14:tracePt t="4238" x="6105525" y="2774950"/>
          <p14:tracePt t="4242" x="6105525" y="2789238"/>
          <p14:tracePt t="4244" x="6097588" y="2795588"/>
          <p14:tracePt t="4248" x="6097588" y="2809875"/>
          <p14:tracePt t="4250" x="6097588" y="2824163"/>
          <p14:tracePt t="4252" x="6091238" y="2830513"/>
          <p14:tracePt t="4254" x="6091238" y="2838450"/>
          <p14:tracePt t="4256" x="6091238" y="2844800"/>
          <p14:tracePt t="4258" x="6083300" y="2867025"/>
          <p14:tracePt t="4260" x="6083300" y="2879725"/>
          <p14:tracePt t="4262" x="6083300" y="2894013"/>
          <p14:tracePt t="4264" x="6070600" y="2908300"/>
          <p14:tracePt t="4266" x="6070600" y="2928938"/>
          <p14:tracePt t="4268" x="6070600" y="2943225"/>
          <p14:tracePt t="4270" x="6070600" y="2951163"/>
          <p14:tracePt t="4273" x="6070600" y="2971800"/>
          <p14:tracePt t="4275" x="6070600" y="2986088"/>
          <p14:tracePt t="4276" x="6070600" y="3006725"/>
          <p14:tracePt t="4279" x="6070600" y="3021013"/>
          <p14:tracePt t="4281" x="6070600" y="3041650"/>
          <p14:tracePt t="4283" x="6070600" y="3049588"/>
          <p14:tracePt t="4284" x="6070600" y="3070225"/>
          <p14:tracePt t="4286" x="6070600" y="3076575"/>
          <p14:tracePt t="4291" x="6070600" y="3090863"/>
          <p14:tracePt t="4292" x="6070600" y="3105150"/>
          <p14:tracePt t="4294" x="6070600" y="3111500"/>
          <p14:tracePt t="4296" x="6076950" y="3119438"/>
          <p14:tracePt t="4300" x="6076950" y="3125788"/>
          <p14:tracePt t="4352" x="6083300" y="3125788"/>
          <p14:tracePt t="4355" x="6083300" y="3140075"/>
          <p14:tracePt t="4359" x="6091238" y="3140075"/>
          <p14:tracePt t="4363" x="6105525" y="3140075"/>
          <p14:tracePt t="4365" x="6111875" y="3140075"/>
          <p14:tracePt t="4366" x="6118225" y="3148013"/>
          <p14:tracePt t="4371" x="6126163" y="3148013"/>
          <p14:tracePt t="4373" x="6140450" y="3154363"/>
          <p14:tracePt t="4375" x="6154738" y="3160713"/>
          <p14:tracePt t="4376" x="6161088" y="3175000"/>
          <p14:tracePt t="4378" x="6175375" y="3182938"/>
          <p14:tracePt t="4380" x="6181725" y="3182938"/>
          <p14:tracePt t="4383" x="6189663" y="3197225"/>
          <p14:tracePt t="4384" x="6210300" y="3209925"/>
          <p14:tracePt t="4387" x="6216650" y="3217863"/>
          <p14:tracePt t="4388" x="6224588" y="3224213"/>
          <p14:tracePt t="4391" x="6245225" y="3232150"/>
          <p14:tracePt t="4392" x="6253163" y="3244850"/>
          <p14:tracePt t="4394" x="6265863" y="3252788"/>
          <p14:tracePt t="4396" x="6280150" y="3259138"/>
          <p14:tracePt t="4398" x="6294438" y="3267075"/>
          <p14:tracePt t="4400" x="6302375" y="3281363"/>
          <p14:tracePt t="4402" x="6315075" y="3281363"/>
          <p14:tracePt t="4404" x="6329363" y="3287713"/>
          <p14:tracePt t="4407" x="6337300" y="3287713"/>
          <p14:tracePt t="4408" x="6351588" y="3294063"/>
          <p14:tracePt t="4410" x="6357938" y="3294063"/>
          <p14:tracePt t="4413" x="6364288" y="3294063"/>
          <p14:tracePt t="4415" x="6372225" y="3302000"/>
          <p14:tracePt t="4416" x="6386513" y="3302000"/>
          <p14:tracePt t="4418" x="6392863" y="3302000"/>
          <p14:tracePt t="4423" x="6400800" y="3302000"/>
          <p14:tracePt t="4424" x="6407150" y="3302000"/>
          <p14:tracePt t="4426" x="6421438" y="3302000"/>
          <p14:tracePt t="4432" x="6427788" y="3316288"/>
          <p14:tracePt t="4433" x="6435725" y="3316288"/>
          <p14:tracePt t="4439" x="6442075" y="3316288"/>
          <p14:tracePt t="4442" x="6456363" y="3316288"/>
          <p14:tracePt t="4452" x="6462713" y="3316288"/>
          <p14:tracePt t="4483" x="6470650" y="3316288"/>
          <p14:tracePt t="4490" x="6470650" y="3322638"/>
          <p14:tracePt t="4493" x="6477000" y="3322638"/>
          <p14:tracePt t="4495" x="6477000" y="3330575"/>
          <p14:tracePt t="4496" x="6491288" y="3336925"/>
          <p14:tracePt t="4498" x="6497638" y="3351213"/>
          <p14:tracePt t="4500" x="6497638" y="3357563"/>
          <p14:tracePt t="4503" x="6505575" y="3365500"/>
          <p14:tracePt t="4504" x="6511925" y="3371850"/>
          <p14:tracePt t="4506" x="6526213" y="3392488"/>
          <p14:tracePt t="4508" x="6534150" y="3400425"/>
          <p14:tracePt t="4510" x="6540500" y="3406775"/>
          <p14:tracePt t="4512" x="6561138" y="3429000"/>
          <p14:tracePt t="4515" x="6569075" y="3435350"/>
          <p14:tracePt t="4516" x="6575425" y="3455988"/>
          <p14:tracePt t="4518" x="6583363" y="3463925"/>
          <p14:tracePt t="4520" x="6604000" y="3470275"/>
          <p14:tracePt t="4523" x="6610350" y="3478213"/>
          <p14:tracePt t="4524" x="6618288" y="3490913"/>
          <p14:tracePt t="4526" x="6632575" y="3498850"/>
          <p14:tracePt t="4528" x="6638925" y="3498850"/>
          <p14:tracePt t="4532" x="6645275" y="3505200"/>
          <p14:tracePt t="4536" x="6653213" y="3505200"/>
          <p14:tracePt t="4598" x="6667500" y="3505200"/>
          <p14:tracePt t="4616" x="6673850" y="3505200"/>
          <p14:tracePt t="4624" x="6681788" y="3505200"/>
          <p14:tracePt t="4628" x="6681788" y="3513138"/>
          <p14:tracePt t="4631" x="6688138" y="3525838"/>
          <p14:tracePt t="4633" x="6702425" y="3533775"/>
          <p14:tracePt t="4634" x="6702425" y="3540125"/>
          <p14:tracePt t="4636" x="6708775" y="3548063"/>
          <p14:tracePt t="4638" x="6708775" y="3562350"/>
          <p14:tracePt t="4641" x="6716713" y="3568700"/>
          <p14:tracePt t="4642" x="6723063" y="3575050"/>
          <p14:tracePt t="4644" x="6737350" y="3582988"/>
          <p14:tracePt t="4646" x="6743700" y="3597275"/>
          <p14:tracePt t="4648" x="6751638" y="3603625"/>
          <p14:tracePt t="4651" x="6751638" y="3611563"/>
          <p14:tracePt t="4653" x="6757988" y="3611563"/>
          <p14:tracePt t="4654" x="6772275" y="3617913"/>
          <p14:tracePt t="4657" x="6772275" y="3632200"/>
          <p14:tracePt t="4658" x="6778625" y="3632200"/>
          <p14:tracePt t="4660" x="6786563" y="3632200"/>
          <p14:tracePt t="4662" x="6786563" y="3638550"/>
          <p14:tracePt t="4664" x="6792913" y="3638550"/>
          <p14:tracePt t="4668" x="6807200" y="3638550"/>
          <p14:tracePt t="4675" x="6815138" y="3646488"/>
          <p14:tracePt t="4678" x="6821488" y="3646488"/>
          <p14:tracePt t="4683" x="6827838" y="3646488"/>
          <p14:tracePt t="4686" x="6842125" y="3646488"/>
          <p14:tracePt t="4692" x="6850063" y="3646488"/>
          <p14:tracePt t="4698" x="6856413" y="3646488"/>
          <p14:tracePt t="4700" x="6864350" y="3646488"/>
          <p14:tracePt t="4704" x="6877050" y="3646488"/>
          <p14:tracePt t="4708" x="6884988" y="3646488"/>
          <p14:tracePt t="4710" x="6884988" y="3632200"/>
          <p14:tracePt t="4712" x="6891338" y="3632200"/>
          <p14:tracePt t="4716" x="6899275" y="3624263"/>
          <p14:tracePt t="4723" x="6913563" y="3624263"/>
          <p14:tracePt t="4728" x="6919913" y="3624263"/>
          <p14:tracePt t="4768" x="6919913" y="3632200"/>
          <p14:tracePt t="4773" x="6919913" y="3638550"/>
          <p14:tracePt t="4775" x="6919913" y="3646488"/>
          <p14:tracePt t="4776" x="6919913" y="3652838"/>
          <p14:tracePt t="4778" x="6919913" y="3667125"/>
          <p14:tracePt t="4782" x="6919913" y="3673475"/>
          <p14:tracePt t="4783" x="6919913" y="3681413"/>
          <p14:tracePt t="4784" x="6919913" y="3687763"/>
          <p14:tracePt t="4787" x="6919913" y="3702050"/>
          <p14:tracePt t="4788" x="6919913" y="3709988"/>
          <p14:tracePt t="4790" x="6919913" y="3716338"/>
          <p14:tracePt t="4792" x="6926263" y="3716338"/>
          <p14:tracePt t="4794" x="6926263" y="3722688"/>
          <p14:tracePt t="4796" x="6926263" y="3736975"/>
          <p14:tracePt t="4823" x="6934200" y="3736975"/>
          <p14:tracePt t="4871" x="6948488" y="3736975"/>
          <p14:tracePt t="4874" x="6954838" y="3744913"/>
          <p14:tracePt t="4876" x="6962775" y="3744913"/>
          <p14:tracePt t="4878" x="6969125" y="3751263"/>
          <p14:tracePt t="4883" x="6989763" y="3759200"/>
          <p14:tracePt t="4884" x="6997700" y="3771900"/>
          <p14:tracePt t="4886" x="7004050" y="3779838"/>
          <p14:tracePt t="4890" x="7024688" y="3786188"/>
          <p14:tracePt t="4891" x="7032625" y="3794125"/>
          <p14:tracePt t="4892" x="7038975" y="3814763"/>
          <p14:tracePt t="4894" x="7059613" y="3821113"/>
          <p14:tracePt t="4896" x="7067550" y="3843338"/>
          <p14:tracePt t="4898" x="7088188" y="3856038"/>
          <p14:tracePt t="4900" x="7096125" y="3878263"/>
          <p14:tracePt t="4902" x="7108825" y="3884613"/>
          <p14:tracePt t="4904" x="7123113" y="3898900"/>
          <p14:tracePt t="4906" x="7137400" y="3919538"/>
          <p14:tracePt t="4908" x="7145338" y="3927475"/>
          <p14:tracePt t="4910" x="7165975" y="3948113"/>
          <p14:tracePt t="4913" x="7180263" y="3962400"/>
          <p14:tracePt t="4915" x="7194550" y="3983038"/>
          <p14:tracePt t="4916" x="7207250" y="3997325"/>
          <p14:tracePt t="4918" x="7229475" y="4003675"/>
          <p14:tracePt t="4920" x="7243763" y="4025900"/>
          <p14:tracePt t="4923" x="7250113" y="4032250"/>
          <p14:tracePt t="4925" x="7278688" y="4052888"/>
          <p14:tracePt t="4926" x="7285038" y="4060825"/>
          <p14:tracePt t="4928" x="7305675" y="4067175"/>
          <p14:tracePt t="4932" x="7342188" y="4089400"/>
          <p14:tracePt t="4934" x="7348538" y="4095750"/>
          <p14:tracePt t="4936" x="7369175" y="4102100"/>
          <p14:tracePt t="4941" x="7389813" y="4110038"/>
          <p14:tracePt t="4942" x="7404100" y="4124325"/>
          <p14:tracePt t="4944" x="7412038" y="4124325"/>
          <p14:tracePt t="4946" x="7418388" y="4130675"/>
          <p14:tracePt t="4951" x="7426325" y="4130675"/>
          <p14:tracePt t="4952" x="7439025" y="4130675"/>
          <p14:tracePt t="4957" x="7446963" y="4130675"/>
          <p14:tracePt t="4958" x="7446963" y="4137025"/>
          <p14:tracePt t="4969" x="7453313" y="4137025"/>
          <p14:tracePt t="5022" x="7461250" y="4144963"/>
          <p14:tracePt t="5027" x="7475538" y="4144963"/>
          <p14:tracePt t="5028" x="7488238" y="4159250"/>
          <p14:tracePt t="5032" x="7496175" y="4159250"/>
          <p14:tracePt t="5033" x="7510463" y="4165600"/>
          <p14:tracePt t="5034" x="7516813" y="4165600"/>
          <p14:tracePt t="5036" x="7531100" y="4165600"/>
          <p14:tracePt t="5038" x="7551738" y="4173538"/>
          <p14:tracePt t="5040" x="7580313" y="4173538"/>
          <p14:tracePt t="5042" x="7600950" y="4173538"/>
          <p14:tracePt t="5045" x="7629525" y="4173538"/>
          <p14:tracePt t="5046" x="7658100" y="4173538"/>
          <p14:tracePt t="5049" x="7685088" y="4173538"/>
          <p14:tracePt t="5050" x="7720013" y="4173538"/>
          <p14:tracePt t="5053" x="7762875" y="4173538"/>
          <p14:tracePt t="5054" x="7805738" y="4173538"/>
          <p14:tracePt t="5056" x="7840663" y="4179888"/>
          <p14:tracePt t="5058" x="7896225" y="4179888"/>
          <p14:tracePt t="5060" x="7945438" y="4179888"/>
          <p14:tracePt t="5062" x="8001000" y="4179888"/>
          <p14:tracePt t="5065" x="8050213" y="4179888"/>
          <p14:tracePt t="5066" x="8113713" y="4179888"/>
          <p14:tracePt t="5068" x="8185150" y="4179888"/>
          <p14:tracePt t="5070" x="8247063" y="4179888"/>
          <p14:tracePt t="5073" x="8318500" y="4179888"/>
          <p14:tracePt t="5074" x="8388350" y="4179888"/>
          <p14:tracePt t="5076" x="8458200" y="4179888"/>
          <p14:tracePt t="5078" x="8528050" y="4194175"/>
          <p14:tracePt t="5081" x="8605838" y="4194175"/>
          <p14:tracePt t="5082" x="8675688" y="4194175"/>
          <p14:tracePt t="5084" x="8753475" y="4194175"/>
          <p14:tracePt t="5086" x="8823325" y="4200525"/>
          <p14:tracePt t="5091" x="8956675" y="4208463"/>
          <p14:tracePt t="5092" x="9020175" y="4214813"/>
          <p14:tracePt t="5094" x="9077325" y="4229100"/>
          <p14:tracePt t="5096" x="9126538" y="4229100"/>
          <p14:tracePt t="5099" x="9161463" y="4235450"/>
          <p14:tracePt t="5100" x="9202738" y="4243388"/>
          <p14:tracePt t="5103" x="9217025" y="4249738"/>
          <p14:tracePt t="5104" x="9245600" y="4249738"/>
          <p14:tracePt t="5106" x="9266238" y="4264025"/>
          <p14:tracePt t="5108" x="9272588" y="4264025"/>
          <p14:tracePt t="5110" x="9280525" y="4271963"/>
          <p14:tracePt t="5112" x="9286875" y="4271963"/>
          <p14:tracePt t="5115" x="9301163" y="4278313"/>
          <p14:tracePt t="5116" x="9309100" y="4278313"/>
          <p14:tracePt t="5118" x="9315450" y="4284663"/>
          <p14:tracePt t="5124" x="9321800" y="4298950"/>
          <p14:tracePt t="5126" x="9336088" y="4298950"/>
          <p14:tracePt t="5128" x="9336088" y="4306888"/>
          <p14:tracePt t="5130" x="9344025" y="4306888"/>
          <p14:tracePt t="5133" x="9344025" y="4313238"/>
          <p14:tracePt t="5134" x="9350375" y="4313238"/>
          <p14:tracePt t="5136" x="9358313" y="4321175"/>
          <p14:tracePt t="5140" x="9371013" y="4333875"/>
          <p14:tracePt t="5142" x="9378950" y="4333875"/>
          <p14:tracePt t="5144" x="9385300" y="4341813"/>
          <p14:tracePt t="5146" x="9393238" y="4348163"/>
          <p14:tracePt t="5149" x="9413875" y="4356100"/>
          <p14:tracePt t="5150" x="9420225" y="4356100"/>
          <p14:tracePt t="5152" x="9428163" y="4370388"/>
          <p14:tracePt t="5154" x="9442450" y="4376738"/>
          <p14:tracePt t="5156" x="9448800" y="4376738"/>
          <p14:tracePt t="5158" x="9456738" y="4383088"/>
          <p14:tracePt t="5161" x="9463088" y="4383088"/>
          <p14:tracePt t="5162" x="9477375" y="4391025"/>
          <p14:tracePt t="5165" x="9483725" y="4391025"/>
          <p14:tracePt t="5166" x="9491663" y="4391025"/>
          <p14:tracePt t="5168" x="9498013" y="4391025"/>
          <p14:tracePt t="5170" x="9498013" y="4405313"/>
          <p14:tracePt t="5357" x="9498013" y="4411663"/>
          <p14:tracePt t="5363" x="9498013" y="4419600"/>
          <p14:tracePt t="5365" x="9498013" y="4425950"/>
          <p14:tracePt t="5366" x="9498013" y="4440238"/>
          <p14:tracePt t="5368" x="9498013" y="4446588"/>
          <p14:tracePt t="5370" x="9512300" y="4454525"/>
          <p14:tracePt t="5373" x="9512300" y="4475163"/>
          <p14:tracePt t="5374" x="9518650" y="4481513"/>
          <p14:tracePt t="5376" x="9518650" y="4489450"/>
          <p14:tracePt t="5378" x="9526588" y="4495800"/>
          <p14:tracePt t="5380" x="9526588" y="4510088"/>
          <p14:tracePt t="5382" x="9532938" y="4516438"/>
          <p14:tracePt t="5384" x="9532938" y="4524375"/>
          <p14:tracePt t="5386" x="9532938" y="4530725"/>
          <p14:tracePt t="5388" x="9547225" y="4545013"/>
          <p14:tracePt t="5392" x="9547225" y="4552950"/>
          <p14:tracePt t="5399" x="9553575" y="4552950"/>
          <p14:tracePt t="5432" x="9547225" y="4552950"/>
          <p14:tracePt t="5440" x="9540875" y="4559300"/>
          <p14:tracePt t="5443" x="9532938" y="4559300"/>
          <p14:tracePt t="5444" x="9526588" y="4559300"/>
          <p14:tracePt t="5448" x="9512300" y="4565650"/>
          <p14:tracePt t="5450" x="9505950" y="4565650"/>
          <p14:tracePt t="5452" x="9498013" y="4579938"/>
          <p14:tracePt t="5454" x="9491663" y="4587875"/>
          <p14:tracePt t="5456" x="9477375" y="4587875"/>
          <p14:tracePt t="5458" x="9469438" y="4594225"/>
          <p14:tracePt t="5460" x="9463088" y="4602163"/>
          <p14:tracePt t="5462" x="9456738" y="4614863"/>
          <p14:tracePt t="5466" x="9442450" y="4622800"/>
          <p14:tracePt t="5467" x="9434513" y="4629150"/>
          <p14:tracePt t="5468" x="9420225" y="4637088"/>
          <p14:tracePt t="5470" x="9407525" y="4651375"/>
          <p14:tracePt t="5473" x="9399588" y="4657725"/>
          <p14:tracePt t="5474" x="9393238" y="4672013"/>
          <p14:tracePt t="5476" x="9371013" y="4686300"/>
          <p14:tracePt t="5478" x="9364663" y="4692650"/>
          <p14:tracePt t="5480" x="9350375" y="4700588"/>
          <p14:tracePt t="5482" x="9336088" y="4706938"/>
          <p14:tracePt t="5484" x="9329738" y="4721225"/>
          <p14:tracePt t="5486" x="9315450" y="4727575"/>
          <p14:tracePt t="5491" x="9286875" y="4756150"/>
          <p14:tracePt t="5492" x="9280525" y="4762500"/>
          <p14:tracePt t="5494" x="9259888" y="4770438"/>
          <p14:tracePt t="5496" x="9245600" y="4776788"/>
          <p14:tracePt t="5499" x="9231313" y="4791075"/>
          <p14:tracePt t="5500" x="9224963" y="4797425"/>
          <p14:tracePt t="5502" x="9210675" y="4797425"/>
          <p14:tracePt t="5504" x="9196388" y="4805363"/>
          <p14:tracePt t="5506" x="9188450" y="4811713"/>
          <p14:tracePt t="5508" x="9182100" y="4811713"/>
          <p14:tracePt t="5510" x="9175750" y="4826000"/>
          <p14:tracePt t="5512" x="9161463" y="4826000"/>
          <p14:tracePt t="5514" x="9153525" y="4833938"/>
          <p14:tracePt t="5516" x="9147175" y="4833938"/>
          <p14:tracePt t="5520" x="9139238" y="4833938"/>
          <p14:tracePt t="5523" x="9126538" y="4833938"/>
          <p14:tracePt t="5527" x="9126538" y="4840288"/>
          <p14:tracePt t="5661" x="9118600" y="4840288"/>
          <p14:tracePt t="5666" x="9112250" y="4840288"/>
          <p14:tracePt t="5670" x="9104313" y="4840288"/>
          <p14:tracePt t="5673" x="9090025" y="4840288"/>
          <p14:tracePt t="5676" x="9083675" y="4840288"/>
          <p14:tracePt t="5678" x="9077325" y="4840288"/>
          <p14:tracePt t="5681" x="9069388" y="4826000"/>
          <p14:tracePt t="5684" x="9055100" y="4826000"/>
          <p14:tracePt t="5687" x="9048750" y="4826000"/>
          <p14:tracePt t="5689" x="9040813" y="4819650"/>
          <p14:tracePt t="5691" x="9034463" y="4819650"/>
          <p14:tracePt t="5693" x="9013825" y="4819650"/>
          <p14:tracePt t="5694" x="9005888" y="4819650"/>
          <p14:tracePt t="5696" x="8999538" y="4811713"/>
          <p14:tracePt t="5698" x="8978900" y="4805363"/>
          <p14:tracePt t="5701" x="8970963" y="4805363"/>
          <p14:tracePt t="5702" x="8950325" y="4791075"/>
          <p14:tracePt t="5704" x="8936038" y="4791075"/>
          <p14:tracePt t="5706" x="8907463" y="4784725"/>
          <p14:tracePt t="5709" x="8894763" y="4776788"/>
          <p14:tracePt t="5711" x="8866188" y="4770438"/>
          <p14:tracePt t="5712" x="8845550" y="4756150"/>
          <p14:tracePt t="5715" x="8809038" y="4748213"/>
          <p14:tracePt t="5717" x="8788400" y="4748213"/>
          <p14:tracePt t="5718" x="8759825" y="4741863"/>
          <p14:tracePt t="5720" x="8732838" y="4735513"/>
          <p14:tracePt t="5723" x="8697913" y="4721225"/>
          <p14:tracePt t="5724" x="8669338" y="4713288"/>
          <p14:tracePt t="5726" x="8648700" y="4713288"/>
          <p14:tracePt t="5729" x="8612188" y="4706938"/>
          <p14:tracePt t="5730" x="8585200" y="4700588"/>
          <p14:tracePt t="5733" x="8556625" y="4686300"/>
          <p14:tracePt t="5734" x="8521700" y="4678363"/>
          <p14:tracePt t="5736" x="8486775" y="4672013"/>
          <p14:tracePt t="5738" x="8443913" y="4664075"/>
          <p14:tracePt t="5741" x="8408988" y="4651375"/>
          <p14:tracePt t="5742" x="8374063" y="4643438"/>
          <p14:tracePt t="5744" x="8339138" y="4629150"/>
          <p14:tracePt t="5747" x="8304213" y="4614863"/>
          <p14:tracePt t="5749" x="8269288" y="4608513"/>
          <p14:tracePt t="5751" x="8234363" y="4602163"/>
          <p14:tracePt t="5752" x="8191500" y="4594225"/>
          <p14:tracePt t="5754" x="8156575" y="4579938"/>
          <p14:tracePt t="5756" x="8121650" y="4579938"/>
          <p14:tracePt t="5758" x="8093075" y="4573588"/>
          <p14:tracePt t="5760" x="8058150" y="4573588"/>
          <p14:tracePt t="5762" x="8029575" y="4573588"/>
          <p14:tracePt t="5765" x="7994650" y="4565650"/>
          <p14:tracePt t="5766" x="7966075" y="4565650"/>
          <p14:tracePt t="5768" x="7931150" y="4565650"/>
          <p14:tracePt t="5771" x="7910513" y="4565650"/>
          <p14:tracePt t="5773" x="7881938" y="4565650"/>
          <p14:tracePt t="5774" x="7854950" y="4565650"/>
          <p14:tracePt t="5776" x="7826375" y="4565650"/>
          <p14:tracePt t="5779" x="7805738" y="4565650"/>
          <p14:tracePt t="5781" x="7769225" y="4565650"/>
          <p14:tracePt t="5783" x="7742238" y="4565650"/>
          <p14:tracePt t="5784" x="7713663" y="4565650"/>
          <p14:tracePt t="5786" x="7685088" y="4565650"/>
          <p14:tracePt t="5788" x="7664450" y="4565650"/>
          <p14:tracePt t="5790" x="7635875" y="4565650"/>
          <p14:tracePt t="5792" x="7608888" y="4565650"/>
          <p14:tracePt t="5795" x="7580313" y="4565650"/>
          <p14:tracePt t="5796" x="7559675" y="4565650"/>
          <p14:tracePt t="5798" x="7531100" y="4565650"/>
          <p14:tracePt t="5800" x="7510463" y="4565650"/>
          <p14:tracePt t="5803" x="7488238" y="4565650"/>
          <p14:tracePt t="5804" x="7461250" y="4565650"/>
          <p14:tracePt t="5806" x="7439025" y="4565650"/>
          <p14:tracePt t="5808" x="7418388" y="4559300"/>
          <p14:tracePt t="5810" x="7397750" y="4559300"/>
          <p14:tracePt t="5812" x="7383463" y="4559300"/>
          <p14:tracePt t="5815" x="7362825" y="4545013"/>
          <p14:tracePt t="5816" x="7348538" y="4545013"/>
          <p14:tracePt t="5818" x="7327900" y="4545013"/>
          <p14:tracePt t="5820" x="7313613" y="4538663"/>
          <p14:tracePt t="5823" x="7292975" y="4538663"/>
          <p14:tracePt t="5824" x="7278688" y="4530725"/>
          <p14:tracePt t="5826" x="7250113" y="4530725"/>
          <p14:tracePt t="5828" x="7229475" y="4524375"/>
          <p14:tracePt t="5830" x="7215188" y="4524375"/>
          <p14:tracePt t="5832" x="7186613" y="4510088"/>
          <p14:tracePt t="5834" x="7158038" y="4503738"/>
          <p14:tracePt t="5836" x="7137400" y="4503738"/>
          <p14:tracePt t="5838" x="7116763" y="4495800"/>
          <p14:tracePt t="5840" x="7081838" y="4489450"/>
          <p14:tracePt t="5842" x="7053263" y="4489450"/>
          <p14:tracePt t="5844" x="7032625" y="4475163"/>
          <p14:tracePt t="5847" x="6997700" y="4475163"/>
          <p14:tracePt t="5848" x="6969125" y="4467225"/>
          <p14:tracePt t="5850" x="6934200" y="4467225"/>
          <p14:tracePt t="5852" x="6905625" y="4460875"/>
          <p14:tracePt t="5854" x="6870700" y="4460875"/>
          <p14:tracePt t="5856" x="6842125" y="4454525"/>
          <p14:tracePt t="5858" x="6807200" y="4454525"/>
          <p14:tracePt t="5860" x="6772275" y="4440238"/>
          <p14:tracePt t="5862" x="6737350" y="4432300"/>
          <p14:tracePt t="5864" x="6702425" y="4432300"/>
          <p14:tracePt t="5866" x="6659563" y="4425950"/>
          <p14:tracePt t="5869" x="6624638" y="4425950"/>
          <p14:tracePt t="5870" x="6583363" y="4419600"/>
          <p14:tracePt t="5873" x="6540500" y="4405313"/>
          <p14:tracePt t="5874" x="6491288" y="4405313"/>
          <p14:tracePt t="5883" x="6329363" y="4391025"/>
          <p14:tracePt t="5884" x="6280150" y="4383088"/>
          <p14:tracePt t="5886" x="6238875" y="4383088"/>
          <p14:tracePt t="5888" x="6203950" y="4370388"/>
          <p14:tracePt t="5890" x="6167438" y="4370388"/>
          <p14:tracePt t="5892" x="6132513" y="4370388"/>
          <p14:tracePt t="5894" x="6097588" y="4362450"/>
          <p14:tracePt t="5896" x="6062663" y="4362450"/>
          <p14:tracePt t="5899" x="6027738" y="4356100"/>
          <p14:tracePt t="5900" x="5999163" y="4356100"/>
          <p14:tracePt t="5902" x="5978525" y="4348163"/>
          <p14:tracePt t="5904" x="5957888" y="4348163"/>
          <p14:tracePt t="5906" x="5929313" y="4348163"/>
          <p14:tracePt t="5908" x="5915025" y="4348163"/>
          <p14:tracePt t="5911" x="5894388" y="4348163"/>
          <p14:tracePt t="5912" x="5880100" y="4333875"/>
          <p14:tracePt t="5914" x="5873750" y="4333875"/>
          <p14:tracePt t="5916" x="5851525" y="4333875"/>
          <p14:tracePt t="5918" x="5845175" y="4333875"/>
          <p14:tracePt t="5920" x="5837238" y="4333875"/>
          <p14:tracePt t="5924" x="5824538" y="4333875"/>
          <p14:tracePt t="5932" x="5816600" y="4333875"/>
          <p14:tracePt t="5952" x="5816600" y="4327525"/>
          <p14:tracePt t="5958" x="5810250" y="4327525"/>
          <p14:tracePt t="5962" x="5802313" y="4327525"/>
          <p14:tracePt t="5966" x="5789613" y="4327525"/>
          <p14:tracePt t="5968" x="5781675" y="4327525"/>
          <p14:tracePt t="5974" x="5775325" y="4327525"/>
          <p14:tracePt t="5976" x="5767388" y="4327525"/>
          <p14:tracePt t="5979" x="5753100" y="4327525"/>
          <p14:tracePt t="5981" x="5746750" y="4327525"/>
          <p14:tracePt t="5982" x="5740400" y="4327525"/>
          <p14:tracePt t="5984" x="5732463" y="4333875"/>
          <p14:tracePt t="5986" x="5718175" y="4333875"/>
          <p14:tracePt t="5988" x="5711825" y="4333875"/>
          <p14:tracePt t="5990" x="5703888" y="4333875"/>
          <p14:tracePt t="5992" x="5697538" y="4333875"/>
          <p14:tracePt t="5995" x="5683250" y="4333875"/>
          <p14:tracePt t="5996" x="5676900" y="4333875"/>
          <p14:tracePt t="5998" x="5668963" y="4341813"/>
          <p14:tracePt t="6000" x="5662613" y="4341813"/>
          <p14:tracePt t="6002" x="5641975" y="4341813"/>
          <p14:tracePt t="6004" x="5634038" y="4341813"/>
          <p14:tracePt t="6006" x="5627688" y="4341813"/>
          <p14:tracePt t="6008" x="5613400" y="4348163"/>
          <p14:tracePt t="6010" x="5599113" y="4348163"/>
          <p14:tracePt t="6012" x="5592763" y="4348163"/>
          <p14:tracePt t="6014" x="5578475" y="4348163"/>
          <p14:tracePt t="6016" x="5564188" y="4348163"/>
          <p14:tracePt t="6019" x="5556250" y="4356100"/>
          <p14:tracePt t="6020" x="5543550" y="4356100"/>
          <p14:tracePt t="6023" x="5535613" y="4356100"/>
          <p14:tracePt t="6024" x="5529263" y="4370388"/>
          <p14:tracePt t="6026" x="5507038" y="4370388"/>
          <p14:tracePt t="6028" x="5500688" y="4370388"/>
          <p14:tracePt t="6032" x="5494338" y="4376738"/>
          <p14:tracePt t="6033" x="5486400" y="4376738"/>
          <p14:tracePt t="6034" x="5472113" y="4376738"/>
          <p14:tracePt t="6036" x="5465763" y="4376738"/>
          <p14:tracePt t="6038" x="5459413" y="4376738"/>
          <p14:tracePt t="6040" x="5437188" y="4383088"/>
          <p14:tracePt t="6042" x="5430838" y="4383088"/>
          <p14:tracePt t="6044" x="5422900" y="4383088"/>
          <p14:tracePt t="6046" x="5416550" y="4383088"/>
          <p14:tracePt t="6048" x="5402263" y="4391025"/>
          <p14:tracePt t="6050" x="5395913" y="4391025"/>
          <p14:tracePt t="6052" x="5387975" y="4391025"/>
          <p14:tracePt t="6054" x="5381625" y="4391025"/>
          <p14:tracePt t="6056" x="5367338" y="4391025"/>
          <p14:tracePt t="6058" x="5360988" y="4391025"/>
          <p14:tracePt t="6061" x="5353050" y="4391025"/>
          <p14:tracePt t="6062" x="5346700" y="4391025"/>
          <p14:tracePt t="6064" x="5332413" y="4391025"/>
          <p14:tracePt t="6068" x="5324475" y="4391025"/>
          <p14:tracePt t="6070" x="5318125" y="4391025"/>
          <p14:tracePt t="6073" x="5311775" y="4391025"/>
          <p14:tracePt t="6076" x="5297488" y="4391025"/>
          <p14:tracePt t="6081" x="5289550" y="4391025"/>
          <p14:tracePt t="6084" x="5283200" y="4391025"/>
          <p14:tracePt t="6174" x="5275263" y="4391025"/>
          <p14:tracePt t="6178" x="5262563" y="4391025"/>
          <p14:tracePt t="6182" x="5254625" y="4391025"/>
          <p14:tracePt t="6186" x="5248275" y="4391025"/>
          <p14:tracePt t="6191" x="5240338" y="4391025"/>
          <p14:tracePt t="6192" x="5226050" y="4391025"/>
          <p14:tracePt t="6195" x="5219700" y="4383088"/>
          <p14:tracePt t="6198" x="5213350" y="4383088"/>
          <p14:tracePt t="6200" x="5205413" y="4383088"/>
          <p14:tracePt t="6204" x="5191125" y="4370388"/>
          <p14:tracePt t="6207" x="5184775" y="4370388"/>
          <p14:tracePt t="6208" x="5176838" y="4370388"/>
          <p14:tracePt t="6210" x="5176838" y="4362450"/>
          <p14:tracePt t="6212" x="5170488" y="4362450"/>
          <p14:tracePt t="6216" x="5156200" y="4362450"/>
          <p14:tracePt t="6221" x="5149850" y="4356100"/>
          <p14:tracePt t="6231" x="5141913" y="4356100"/>
          <p14:tracePt t="6240" x="5141913" y="4348163"/>
          <p14:tracePt t="6242" x="5135563" y="4348163"/>
          <p14:tracePt t="6256" x="5121275" y="4348163"/>
          <p14:tracePt t="6266" x="5114925" y="4348163"/>
          <p14:tracePt t="6273" x="5106988" y="4348163"/>
          <p14:tracePt t="6281" x="5100638" y="4348163"/>
          <p14:tracePt t="6290" x="5086350" y="4348163"/>
          <p14:tracePt t="6294" x="5080000" y="4348163"/>
          <p14:tracePt t="6370" x="5086350" y="4348163"/>
          <p14:tracePt t="6373" x="5092700" y="4348163"/>
          <p14:tracePt t="6377" x="5100638" y="4333875"/>
          <p14:tracePt t="6378" x="5106988" y="4333875"/>
          <p14:tracePt t="6382" x="5121275" y="4333875"/>
          <p14:tracePt t="6384" x="5129213" y="4333875"/>
          <p14:tracePt t="6387" x="5135563" y="4333875"/>
          <p14:tracePt t="6389" x="5141913" y="4333875"/>
          <p14:tracePt t="6390" x="5156200" y="4333875"/>
          <p14:tracePt t="6395" x="5164138" y="4333875"/>
          <p14:tracePt t="6396" x="5170488" y="4333875"/>
          <p14:tracePt t="6398" x="5176838" y="4333875"/>
          <p14:tracePt t="6400" x="5191125" y="4333875"/>
          <p14:tracePt t="6404" x="5199063" y="4333875"/>
          <p14:tracePt t="6409" x="5205413" y="4333875"/>
          <p14:tracePt t="6410" x="5213350" y="4333875"/>
          <p14:tracePt t="6415" x="5226050" y="4333875"/>
          <p14:tracePt t="6417" x="5226050" y="4327525"/>
          <p14:tracePt t="6421" x="5233988" y="4327525"/>
          <p14:tracePt t="6425" x="5240338" y="4327525"/>
          <p14:tracePt t="6429" x="5248275" y="4327525"/>
          <p14:tracePt t="6434" x="5262563" y="4327525"/>
          <p14:tracePt t="6436" x="5268913" y="4327525"/>
          <p14:tracePt t="6438" x="5268913" y="4321175"/>
          <p14:tracePt t="6441" x="5275263" y="4321175"/>
          <p14:tracePt t="6442" x="5283200" y="4321175"/>
          <p14:tracePt t="6446" x="5297488" y="4321175"/>
          <p14:tracePt t="6448" x="5303838" y="4313238"/>
          <p14:tracePt t="6450" x="5311775" y="4313238"/>
          <p14:tracePt t="6452" x="5318125" y="4298950"/>
          <p14:tracePt t="6454" x="5332413" y="4298950"/>
          <p14:tracePt t="6456" x="5346700" y="4298950"/>
          <p14:tracePt t="6458" x="5353050" y="4292600"/>
          <p14:tracePt t="6461" x="5367338" y="4292600"/>
          <p14:tracePt t="6462" x="5381625" y="4284663"/>
          <p14:tracePt t="6465" x="5402263" y="4284663"/>
          <p14:tracePt t="6466" x="5416550" y="4278313"/>
          <p14:tracePt t="6468" x="5422900" y="4264025"/>
          <p14:tracePt t="6470" x="5445125" y="4264025"/>
          <p14:tracePt t="6473" x="5459413" y="4257675"/>
          <p14:tracePt t="6474" x="5472113" y="4257675"/>
          <p14:tracePt t="6476" x="5486400" y="4257675"/>
          <p14:tracePt t="6478" x="5494338" y="4249738"/>
          <p14:tracePt t="6483" x="5514975" y="4249738"/>
          <p14:tracePt t="6485" x="5521325" y="4249738"/>
          <p14:tracePt t="6486" x="5529263" y="4249738"/>
          <p14:tracePt t="6488" x="5543550" y="4243388"/>
          <p14:tracePt t="6490" x="5549900" y="4243388"/>
          <p14:tracePt t="6494" x="5556250" y="4243388"/>
          <p14:tracePt t="6498" x="5564188" y="4243388"/>
          <p14:tracePt t="6504" x="5578475" y="4243388"/>
          <p14:tracePt t="6510" x="5584825" y="4243388"/>
          <p14:tracePt t="6518" x="5592763" y="4243388"/>
          <p14:tracePt t="6550" x="5599113" y="4243388"/>
          <p14:tracePt t="6558" x="5613400" y="4243388"/>
          <p14:tracePt t="6564" x="5619750" y="4243388"/>
          <p14:tracePt t="6566" x="5627688" y="4243388"/>
          <p14:tracePt t="6590" x="5634038" y="4243388"/>
          <p14:tracePt t="6609" x="5648325" y="4243388"/>
          <p14:tracePt t="6612" x="5654675" y="4243388"/>
          <p14:tracePt t="6617" x="5662613" y="4243388"/>
          <p14:tracePt t="6621" x="5668963" y="4243388"/>
          <p14:tracePt t="6624" x="5683250" y="4243388"/>
          <p14:tracePt t="6629" x="5691188" y="4243388"/>
          <p14:tracePt t="6631" x="5697538" y="4243388"/>
          <p14:tracePt t="6633" x="5697538" y="4249738"/>
          <p14:tracePt t="6634" x="5703888" y="4249738"/>
          <p14:tracePt t="6638" x="5718175" y="4249738"/>
          <p14:tracePt t="6641" x="5726113" y="4249738"/>
          <p14:tracePt t="6645" x="5732463" y="4249738"/>
          <p14:tracePt t="6648" x="5740400" y="4249738"/>
          <p14:tracePt t="6650" x="5740400" y="4264025"/>
          <p14:tracePt t="6654" x="5753100" y="4264025"/>
          <p14:tracePt t="6658" x="5761038" y="4264025"/>
          <p14:tracePt t="6665" x="5767388" y="4264025"/>
          <p14:tracePt t="6670" x="5775325" y="4264025"/>
          <p14:tracePt t="6677" x="5789613" y="4264025"/>
          <p14:tracePt t="6681" x="5795963" y="4264025"/>
          <p14:tracePt t="6687" x="5802313" y="4264025"/>
          <p14:tracePt t="6690" x="5810250" y="4264025"/>
          <p14:tracePt t="6692" x="5810250" y="4271963"/>
          <p14:tracePt t="6701" x="5824538" y="4271963"/>
          <p14:tracePt t="6710" x="5830888" y="4271963"/>
          <p14:tracePt t="6718" x="5837238" y="4271963"/>
          <p14:tracePt t="6724" x="5845175" y="4271963"/>
          <p14:tracePt t="6731" x="5859463" y="4271963"/>
          <p14:tracePt t="6737" x="5865813" y="4271963"/>
          <p14:tracePt t="6740" x="5865813" y="4264025"/>
          <p14:tracePt t="6748" x="5873750" y="4264025"/>
          <p14:tracePt t="6853" x="5880100" y="4264025"/>
          <p14:tracePt t="6858" x="5894388" y="4264025"/>
          <p14:tracePt t="6862" x="5900738" y="4264025"/>
          <p14:tracePt t="6868" x="5908675" y="4264025"/>
          <p14:tracePt t="6873" x="5915025" y="4264025"/>
          <p14:tracePt t="6874" x="5915025" y="4271963"/>
          <p14:tracePt t="6876" x="5929313" y="4271963"/>
          <p14:tracePt t="6880" x="5935663" y="4271963"/>
          <p14:tracePt t="6883" x="5943600" y="4271963"/>
          <p14:tracePt t="6884" x="5949950" y="4278313"/>
          <p14:tracePt t="6886" x="5964238" y="4278313"/>
          <p14:tracePt t="6889" x="5972175" y="4278313"/>
          <p14:tracePt t="6899" x="6034088" y="4306888"/>
          <p14:tracePt t="6901" x="6048375" y="4321175"/>
          <p14:tracePt t="6902" x="6076950" y="4321175"/>
          <p14:tracePt t="6904" x="6091238" y="4341813"/>
          <p14:tracePt t="6906" x="6111875" y="4348163"/>
          <p14:tracePt t="6908" x="6140450" y="4348163"/>
          <p14:tracePt t="6910" x="6154738" y="4370388"/>
          <p14:tracePt t="6912" x="6181725" y="4376738"/>
          <p14:tracePt t="6914" x="6196013" y="4383088"/>
          <p14:tracePt t="6916" x="6224588" y="4391025"/>
          <p14:tracePt t="6918" x="6245225" y="4405313"/>
          <p14:tracePt t="6920" x="6265863" y="4411663"/>
          <p14:tracePt t="6923" x="6288088" y="4425950"/>
          <p14:tracePt t="6924" x="6315075" y="4440238"/>
          <p14:tracePt t="6926" x="6329363" y="4446588"/>
          <p14:tracePt t="6928" x="6351588" y="4454525"/>
          <p14:tracePt t="6931" x="6364288" y="4475163"/>
          <p14:tracePt t="6932" x="6386513" y="4481513"/>
          <p14:tracePt t="6934" x="6400800" y="4489450"/>
          <p14:tracePt t="6936" x="6407150" y="4495800"/>
          <p14:tracePt t="6938" x="6427788" y="4510088"/>
          <p14:tracePt t="6941" x="6435725" y="4516438"/>
          <p14:tracePt t="6942" x="6456363" y="4524375"/>
          <p14:tracePt t="6945" x="6462713" y="4530725"/>
          <p14:tracePt t="6946" x="6470650" y="4545013"/>
          <p14:tracePt t="6948" x="6477000" y="4545013"/>
          <p14:tracePt t="6950" x="6491288" y="4552950"/>
          <p14:tracePt t="6952" x="6497638" y="4559300"/>
          <p14:tracePt t="6957" x="6505575" y="4565650"/>
          <p14:tracePt t="6958" x="6511925" y="4565650"/>
          <p14:tracePt t="6960" x="6511925" y="4579938"/>
          <p14:tracePt t="6963" x="6526213" y="4579938"/>
          <p14:tracePt t="6965" x="6526213" y="4587875"/>
          <p14:tracePt t="6966" x="6534150" y="4587875"/>
          <p14:tracePt t="6968" x="6534150" y="4594225"/>
          <p14:tracePt t="6970" x="6540500" y="4594225"/>
          <p14:tracePt t="6973" x="6540500" y="4602163"/>
          <p14:tracePt t="6974" x="6546850" y="4602163"/>
          <p14:tracePt t="6978" x="6561138" y="4614863"/>
          <p14:tracePt t="6981" x="6569075" y="4614863"/>
          <p14:tracePt t="6982" x="6575425" y="4622800"/>
          <p14:tracePt t="6984" x="6583363" y="4622800"/>
          <p14:tracePt t="6987" x="6596063" y="4622800"/>
          <p14:tracePt t="6988" x="6604000" y="4629150"/>
          <p14:tracePt t="6990" x="6610350" y="4629150"/>
          <p14:tracePt t="6993" x="6618288" y="4629150"/>
          <p14:tracePt t="6994" x="6632575" y="4637088"/>
          <p14:tracePt t="6996" x="6638925" y="4637088"/>
          <p14:tracePt t="6999" x="6645275" y="4637088"/>
          <p14:tracePt t="7000" x="6667500" y="4651375"/>
          <p14:tracePt t="7002" x="6673850" y="4651375"/>
          <p14:tracePt t="7004" x="6688138" y="4651375"/>
          <p14:tracePt t="7006" x="6702425" y="4651375"/>
          <p14:tracePt t="7008" x="6716713" y="4657725"/>
          <p14:tracePt t="7011" x="6737350" y="4657725"/>
          <p14:tracePt t="7012" x="6743700" y="4657725"/>
          <p14:tracePt t="7015" x="6757988" y="4657725"/>
          <p14:tracePt t="7016" x="6772275" y="4657725"/>
          <p14:tracePt t="7018" x="6786563" y="4657725"/>
          <p14:tracePt t="7020" x="6807200" y="4657725"/>
          <p14:tracePt t="7023" x="6821488" y="4664075"/>
          <p14:tracePt t="7024" x="6842125" y="4664075"/>
          <p14:tracePt t="7026" x="6856413" y="4664075"/>
          <p14:tracePt t="7029" x="6864350" y="4664075"/>
          <p14:tracePt t="7030" x="6884988" y="4664075"/>
          <p14:tracePt t="7033" x="6899275" y="4664075"/>
          <p14:tracePt t="7034" x="6919913" y="4664075"/>
          <p14:tracePt t="7036" x="6934200" y="4664075"/>
          <p14:tracePt t="7038" x="6954838" y="4664075"/>
          <p14:tracePt t="7040" x="6969125" y="4664075"/>
          <p14:tracePt t="7042" x="6989763" y="4664075"/>
          <p14:tracePt t="7044" x="7004050" y="4664075"/>
          <p14:tracePt t="7046" x="7024688" y="4664075"/>
          <p14:tracePt t="7048" x="7038975" y="4664075"/>
          <p14:tracePt t="7050" x="7053263" y="4664075"/>
          <p14:tracePt t="7053" x="7067550" y="4664075"/>
          <p14:tracePt t="7054" x="7088188" y="4664075"/>
          <p14:tracePt t="7056" x="7096125" y="4664075"/>
          <p14:tracePt t="7059" x="7108825" y="4664075"/>
          <p14:tracePt t="7061" x="7123113" y="4664075"/>
          <p14:tracePt t="7062" x="7131050" y="4664075"/>
          <p14:tracePt t="7065" x="7137400" y="4664075"/>
          <p14:tracePt t="7068" x="7145338" y="4664075"/>
          <p14:tracePt t="7070" x="7158038" y="4664075"/>
          <p14:tracePt t="7074" x="7165975" y="4664075"/>
          <p14:tracePt t="7090" x="7172325" y="4664075"/>
          <p14:tracePt t="7136" x="7180263" y="4664075"/>
          <p14:tracePt t="7144" x="7194550" y="4651375"/>
          <p14:tracePt t="7150" x="7200900" y="4643438"/>
          <p14:tracePt t="7154" x="7207250" y="4643438"/>
          <p14:tracePt t="7157" x="7207250" y="4637088"/>
          <p14:tracePt t="7161" x="7215188" y="4637088"/>
          <p14:tracePt t="7162" x="7215188" y="4629150"/>
          <p14:tracePt t="7165" x="7229475" y="4629150"/>
          <p14:tracePt t="7166" x="7235825" y="4614863"/>
          <p14:tracePt t="7170" x="7243763" y="4608513"/>
          <p14:tracePt t="7174" x="7250113" y="4602163"/>
          <p14:tracePt t="7183" x="7264400" y="4594225"/>
          <p14:tracePt t="7235" x="7256463" y="4594225"/>
          <p14:tracePt t="7236" x="7256463" y="4579938"/>
          <p14:tracePt t="7241" x="7250113" y="4579938"/>
          <p14:tracePt t="7247" x="7243763" y="4579938"/>
          <p14:tracePt t="7250" x="7229475" y="4573588"/>
          <p14:tracePt t="7258" x="7221538" y="4573588"/>
          <p14:tracePt t="7261" x="7221538" y="4565650"/>
          <p14:tracePt t="7262" x="7215188" y="4565650"/>
          <p14:tracePt t="7268" x="7207250" y="4565650"/>
          <p14:tracePt t="7274" x="7207250" y="4559300"/>
          <p14:tracePt t="7275" x="7194550" y="4559300"/>
          <p14:tracePt t="7283" x="7186613" y="4559300"/>
          <p14:tracePt t="7291" x="7186613" y="4545013"/>
          <p14:tracePt t="7302" x="7180263" y="4545013"/>
          <p14:tracePt t="7704" x="7194550" y="4545013"/>
          <p14:tracePt t="7706" x="7200900" y="4545013"/>
          <p14:tracePt t="7708" x="7207250" y="4545013"/>
          <p14:tracePt t="7710" x="7215188" y="4545013"/>
          <p14:tracePt t="7715" x="7229475" y="4545013"/>
          <p14:tracePt t="7716" x="7235825" y="4545013"/>
          <p14:tracePt t="7718" x="7243763" y="4538663"/>
          <p14:tracePt t="7720" x="7250113" y="4538663"/>
          <p14:tracePt t="7723" x="7264400" y="4538663"/>
          <p14:tracePt t="7726" x="7270750" y="4538663"/>
          <p14:tracePt t="7728" x="7278688" y="4538663"/>
          <p14:tracePt t="7732" x="7285038" y="4538663"/>
          <p14:tracePt t="7734" x="7285038" y="4530725"/>
          <p14:tracePt t="7737" x="7299325" y="4530725"/>
          <p14:tracePt t="7745" x="7305675" y="4530725"/>
          <p14:tracePt t="7766" x="7313613" y="4530725"/>
          <p14:tracePt t="7783" x="7319963" y="4530725"/>
          <p14:tracePt t="7793" x="7334250" y="4530725"/>
          <p14:tracePt t="7805" x="7342188" y="4530725"/>
          <p14:tracePt t="7813" x="7348538" y="4530725"/>
          <p14:tracePt t="7819" x="7354888" y="4530725"/>
          <p14:tracePt t="7824" x="7369175" y="4530725"/>
          <p14:tracePt t="7826" x="7369175" y="4524375"/>
          <p14:tracePt t="7833" x="7377113" y="4524375"/>
          <p14:tracePt t="7834" x="7383463" y="4524375"/>
          <p14:tracePt t="7838" x="7389813" y="4524375"/>
          <p14:tracePt t="7840" x="7404100" y="4510088"/>
          <p14:tracePt t="7842" x="7412038" y="4510088"/>
          <p14:tracePt t="7844" x="7418388" y="4510088"/>
          <p14:tracePt t="7846" x="7426325" y="4510088"/>
          <p14:tracePt t="7848" x="7439025" y="4510088"/>
          <p14:tracePt t="7850" x="7446963" y="4510088"/>
          <p14:tracePt t="7853" x="7453313" y="4503738"/>
          <p14:tracePt t="7854" x="7461250" y="4503738"/>
          <p14:tracePt t="7856" x="7475538" y="4503738"/>
          <p14:tracePt t="7858" x="7481888" y="4503738"/>
          <p14:tracePt t="7861" x="7488238" y="4503738"/>
          <p14:tracePt t="7862" x="7496175" y="4503738"/>
          <p14:tracePt t="7865" x="7510463" y="4503738"/>
          <p14:tracePt t="7866" x="7510463" y="4495800"/>
          <p14:tracePt t="7868" x="7516813" y="4495800"/>
          <p14:tracePt t="7871" x="7524750" y="4495800"/>
          <p14:tracePt t="7873" x="7531100" y="4495800"/>
          <p14:tracePt t="7882" x="7559675" y="4489450"/>
          <p14:tracePt t="7884" x="7566025" y="4489450"/>
          <p14:tracePt t="7889" x="7580313" y="4489450"/>
          <p14:tracePt t="7893" x="7586663" y="4489450"/>
          <p14:tracePt t="7894" x="7594600" y="4489450"/>
          <p14:tracePt t="7898" x="7600950" y="4475163"/>
          <p14:tracePt t="7900" x="7615238" y="4475163"/>
          <p14:tracePt t="7902" x="7623175" y="4475163"/>
          <p14:tracePt t="7906" x="7629525" y="4475163"/>
          <p14:tracePt t="7908" x="7635875" y="4467225"/>
          <p14:tracePt t="7911" x="7650163" y="4467225"/>
          <p14:tracePt t="7912" x="7658100" y="4467225"/>
          <p14:tracePt t="7914" x="7658100" y="4460875"/>
          <p14:tracePt t="7916" x="7664450" y="4460875"/>
          <p14:tracePt t="7918" x="7670800" y="4460875"/>
          <p14:tracePt t="7920" x="7685088" y="4460875"/>
          <p14:tracePt t="7923" x="7693025" y="4454525"/>
          <p14:tracePt t="7926" x="7699375" y="4454525"/>
          <p14:tracePt t="7930" x="7707313" y="4454525"/>
          <p14:tracePt t="7932" x="7707313" y="4440238"/>
          <p14:tracePt t="7934" x="7720013" y="4440238"/>
          <p14:tracePt t="7938" x="7727950" y="4440238"/>
          <p14:tracePt t="7940" x="7727950" y="4432300"/>
          <p14:tracePt t="7942" x="7734300" y="4432300"/>
          <p14:tracePt t="7946" x="7734300" y="4425950"/>
          <p14:tracePt t="7949" x="7742238" y="4425950"/>
          <p14:tracePt t="7954" x="7756525" y="4425950"/>
          <p14:tracePt t="8586" x="7748588" y="4425950"/>
          <p14:tracePt t="8592" x="7742238" y="4425950"/>
          <p14:tracePt t="8596" x="7734300" y="4425950"/>
          <p14:tracePt t="8600" x="7720013" y="4425950"/>
          <p14:tracePt t="8602" x="7713663" y="4425950"/>
          <p14:tracePt t="8606" x="7707313" y="4425950"/>
          <p14:tracePt t="8610" x="7699375" y="4425950"/>
          <p14:tracePt t="8615" x="7685088" y="4425950"/>
          <p14:tracePt t="8616" x="7678738" y="4425950"/>
          <p14:tracePt t="8624" x="7670800" y="4425950"/>
          <p14:tracePt t="8634" x="7664450" y="4425950"/>
          <p14:tracePt t="8640" x="7664450" y="4419600"/>
          <p14:tracePt t="8644" x="7664450" y="4405313"/>
          <p14:tracePt t="8649" x="7664450" y="4397375"/>
          <p14:tracePt t="8652" x="7664450" y="4391025"/>
          <p14:tracePt t="8658" x="7664450" y="4383088"/>
          <p14:tracePt t="8666" x="7670800" y="4383088"/>
          <p14:tracePt t="8668" x="7685088" y="4383088"/>
          <p14:tracePt t="8674" x="7693025" y="4383088"/>
          <p14:tracePt t="8677" x="7699375" y="4383088"/>
          <p14:tracePt t="8682" x="7707313" y="4383088"/>
          <p14:tracePt t="8685" x="7720013" y="4383088"/>
          <p14:tracePt t="8689" x="7727950" y="4383088"/>
          <p14:tracePt t="8721" x="7734300" y="4383088"/>
          <p14:tracePt t="8729" x="7742238" y="4383088"/>
          <p14:tracePt t="8733" x="7756525" y="4383088"/>
          <p14:tracePt t="8734" x="7762875" y="4383088"/>
          <p14:tracePt t="8738" x="7777163" y="4383088"/>
          <p14:tracePt t="8742" x="7797800" y="4383088"/>
          <p14:tracePt t="8745" x="7805738" y="4391025"/>
          <p14:tracePt t="8746" x="7812088" y="4391025"/>
          <p14:tracePt t="8748" x="7826375" y="4391025"/>
          <p14:tracePt t="8750" x="7840663" y="4391025"/>
          <p14:tracePt t="8753" x="7847013" y="4391025"/>
          <p14:tracePt t="8754" x="7867650" y="4405313"/>
          <p14:tracePt t="8756" x="7875588" y="4405313"/>
          <p14:tracePt t="8758" x="7896225" y="4405313"/>
          <p14:tracePt t="8760" x="7904163" y="4405313"/>
          <p14:tracePt t="8762" x="7916863" y="4405313"/>
          <p14:tracePt t="8765" x="7931150" y="4405313"/>
          <p14:tracePt t="8766" x="7945438" y="4405313"/>
          <p14:tracePt t="8768" x="7966075" y="4405313"/>
          <p14:tracePt t="8771" x="7974013" y="4411663"/>
          <p14:tracePt t="8773" x="7988300" y="4411663"/>
          <p14:tracePt t="8774" x="8001000" y="4411663"/>
          <p14:tracePt t="8776" x="8015288" y="4411663"/>
          <p14:tracePt t="8778" x="8023225" y="4411663"/>
          <p14:tracePt t="8780" x="8043863" y="4411663"/>
          <p14:tracePt t="8782" x="8050213" y="4411663"/>
          <p14:tracePt t="8784" x="8072438" y="4411663"/>
          <p14:tracePt t="8786" x="8078788" y="4411663"/>
          <p14:tracePt t="8788" x="8093075" y="4411663"/>
          <p14:tracePt t="8790" x="8107363" y="4411663"/>
          <p14:tracePt t="8792" x="8121650" y="4419600"/>
          <p14:tracePt t="8795" x="8128000" y="4419600"/>
          <p14:tracePt t="8796" x="8148638" y="4419600"/>
          <p14:tracePt t="8798" x="8162925" y="4419600"/>
          <p14:tracePt t="8800" x="8177213" y="4419600"/>
          <p14:tracePt t="8802" x="8191500" y="4425950"/>
          <p14:tracePt t="8804" x="8212138" y="4425950"/>
          <p14:tracePt t="8807" x="8220075" y="4425950"/>
          <p14:tracePt t="8808" x="8234363" y="4440238"/>
          <p14:tracePt t="8810" x="8247063" y="4440238"/>
          <p14:tracePt t="8812" x="8261350" y="4440238"/>
          <p14:tracePt t="8815" x="8269288" y="4446588"/>
          <p14:tracePt t="8817" x="8289925" y="4454525"/>
          <p14:tracePt t="8818" x="8296275" y="4454525"/>
          <p14:tracePt t="8820" x="8318500" y="4460875"/>
          <p14:tracePt t="8823" x="8324850" y="4460875"/>
          <p14:tracePt t="8824" x="8339138" y="4475163"/>
          <p14:tracePt t="8826" x="8353425" y="4481513"/>
          <p14:tracePt t="8828" x="8359775" y="4481513"/>
          <p14:tracePt t="8833" x="8388350" y="4481513"/>
          <p14:tracePt t="8834" x="8394700" y="4489450"/>
          <p14:tracePt t="8836" x="8402638" y="4489450"/>
          <p14:tracePt t="8838" x="8408988" y="4495800"/>
          <p14:tracePt t="8841" x="8423275" y="4495800"/>
          <p14:tracePt t="8842" x="8423275" y="4510088"/>
          <p14:tracePt t="8845" x="8429625" y="4510088"/>
          <p14:tracePt t="8846" x="8437563" y="4510088"/>
          <p14:tracePt t="8851" x="8437563" y="4516438"/>
          <p14:tracePt t="8858" x="8423275" y="4516438"/>
          <p14:tracePt t="8861" x="8416925" y="4516438"/>
          <p14:tracePt t="8862" x="8402638" y="4503738"/>
          <p14:tracePt t="8865" x="8380413" y="4510088"/>
          <p14:tracePt t="8866" x="8380413" y="4530725"/>
          <p14:tracePt t="8868" x="8331200" y="4530725"/>
          <p14:tracePt t="9090" x="8339138" y="4510088"/>
          <p14:tracePt t="9093" x="8353425" y="4503738"/>
          <p14:tracePt t="9095" x="8359775" y="4489450"/>
          <p14:tracePt t="9096" x="8359775" y="4475163"/>
          <p14:tracePt t="9099" x="8367713" y="4467225"/>
          <p14:tracePt t="9100" x="8374063" y="4454525"/>
          <p14:tracePt t="9103" x="8388350" y="4440238"/>
          <p14:tracePt t="9104" x="8394700" y="4425950"/>
          <p14:tracePt t="9106" x="8402638" y="4419600"/>
          <p14:tracePt t="9108" x="8402638" y="4397375"/>
          <p14:tracePt t="9110" x="8408988" y="4391025"/>
          <p14:tracePt t="9112" x="8408988" y="4383088"/>
          <p14:tracePt t="9114" x="8423275" y="4362450"/>
          <p14:tracePt t="9116" x="8423275" y="4356100"/>
          <p14:tracePt t="9118" x="8423275" y="4348163"/>
          <p14:tracePt t="9121" x="8423275" y="4327525"/>
          <p14:tracePt t="9123" x="8423275" y="4321175"/>
          <p14:tracePt t="9124" x="8423275" y="4313238"/>
          <p14:tracePt t="9126" x="8423275" y="4298950"/>
          <p14:tracePt t="9129" x="8423275" y="4292600"/>
          <p14:tracePt t="9131" x="8416925" y="4292600"/>
          <p14:tracePt t="9132" x="8408988" y="4284663"/>
          <p14:tracePt t="9134" x="8402638" y="4284663"/>
          <p14:tracePt t="9136" x="8380413" y="4278313"/>
          <p14:tracePt t="9138" x="8374063" y="4278313"/>
          <p14:tracePt t="9141" x="8353425" y="4278313"/>
          <p14:tracePt t="9142" x="8339138" y="4278313"/>
          <p14:tracePt t="9145" x="8331200" y="4278313"/>
          <p14:tracePt t="9146" x="8310563" y="4278313"/>
          <p14:tracePt t="9149" x="8296275" y="4278313"/>
          <p14:tracePt t="9150" x="8269288" y="4278313"/>
          <p14:tracePt t="9153" x="8247063" y="4278313"/>
          <p14:tracePt t="9154" x="8234363" y="4278313"/>
          <p14:tracePt t="9156" x="8205788" y="4278313"/>
          <p14:tracePt t="9158" x="8191500" y="4278313"/>
          <p14:tracePt t="9160" x="8162925" y="4278313"/>
          <p14:tracePt t="9162" x="8135938" y="4284663"/>
          <p14:tracePt t="9165" x="8107363" y="4284663"/>
          <p14:tracePt t="9167" x="8086725" y="4298950"/>
          <p14:tracePt t="9168" x="8050213" y="4298950"/>
          <p14:tracePt t="9171" x="8023225" y="4306888"/>
          <p14:tracePt t="9173" x="7988300" y="4313238"/>
          <p14:tracePt t="9174" x="7959725" y="4321175"/>
          <p14:tracePt t="9176" x="7924800" y="4321175"/>
          <p14:tracePt t="9178" x="7889875" y="4333875"/>
          <p14:tracePt t="9182" x="7861300" y="4341813"/>
          <p14:tracePt t="9183" x="7818438" y="4348163"/>
          <p14:tracePt t="9185" x="7791450" y="4356100"/>
          <p14:tracePt t="9186" x="7756525" y="4370388"/>
          <p14:tracePt t="9188" x="7720013" y="4376738"/>
          <p14:tracePt t="9191" x="7678738" y="4383088"/>
          <p14:tracePt t="9192" x="7643813" y="4391025"/>
          <p14:tracePt t="9195" x="7608888" y="4405313"/>
          <p14:tracePt t="9197" x="7573963" y="4411663"/>
          <p14:tracePt t="9198" x="7531100" y="4425950"/>
          <p14:tracePt t="9201" x="7496175" y="4440238"/>
          <p14:tracePt t="9202" x="7461250" y="4446588"/>
          <p14:tracePt t="9204" x="7426325" y="4454525"/>
          <p14:tracePt t="9206" x="7383463" y="4460875"/>
          <p14:tracePt t="9208" x="7348538" y="4475163"/>
          <p14:tracePt t="9210" x="7313613" y="4481513"/>
          <p14:tracePt t="9214" x="7278688" y="4489450"/>
          <p14:tracePt t="9215" x="7243763" y="4495800"/>
          <p14:tracePt t="9217" x="7207250" y="4510088"/>
          <p14:tracePt t="9218" x="7172325" y="4516438"/>
          <p14:tracePt t="9220" x="7137400" y="4524375"/>
          <p14:tracePt t="9223" x="7108825" y="4530725"/>
          <p14:tracePt t="9224" x="7073900" y="4530725"/>
          <p14:tracePt t="9226" x="7038975" y="4545013"/>
          <p14:tracePt t="9229" x="7011988" y="4545013"/>
          <p14:tracePt t="9230" x="6983413" y="4545013"/>
          <p14:tracePt t="9233" x="6948488" y="4552950"/>
          <p14:tracePt t="9234" x="6926263" y="4552950"/>
          <p14:tracePt t="9236" x="6899275" y="4552950"/>
          <p14:tracePt t="9238" x="6870700" y="4552950"/>
          <p14:tracePt t="9240" x="6842125" y="4552950"/>
          <p14:tracePt t="9242" x="6821488" y="4552950"/>
          <p14:tracePt t="9244" x="6792913" y="4552950"/>
          <p14:tracePt t="9246" x="6765925" y="4552950"/>
          <p14:tracePt t="9248" x="6737350" y="4552950"/>
          <p14:tracePt t="9250" x="6723063" y="4552950"/>
          <p14:tracePt t="9253" x="6694488" y="4552950"/>
          <p14:tracePt t="9254" x="6681788" y="4552950"/>
          <p14:tracePt t="9256" x="6653213" y="4545013"/>
          <p14:tracePt t="9258" x="6632575" y="4545013"/>
          <p14:tracePt t="9260" x="6618288" y="4545013"/>
          <p14:tracePt t="9262" x="6596063" y="4538663"/>
          <p14:tracePt t="9265" x="6575425" y="4538663"/>
          <p14:tracePt t="9266" x="6554788" y="4538663"/>
          <p14:tracePt t="9268" x="6540500" y="4530725"/>
          <p14:tracePt t="9270" x="6526213" y="4530725"/>
          <p14:tracePt t="9273" x="6511925" y="4530725"/>
          <p14:tracePt t="9274" x="6505575" y="4524375"/>
          <p14:tracePt t="9276" x="6484938" y="4524375"/>
          <p14:tracePt t="9279" x="6477000" y="4524375"/>
          <p14:tracePt t="9282" x="6470650" y="4524375"/>
          <p14:tracePt t="9283" x="6456363" y="4524375"/>
          <p14:tracePt t="9284" x="6448425" y="4524375"/>
          <p14:tracePt t="9286" x="6442075" y="4524375"/>
          <p14:tracePt t="9288" x="6435725" y="4524375"/>
          <p14:tracePt t="9290" x="6421438" y="4524375"/>
          <p14:tracePt t="9292" x="6413500" y="4524375"/>
          <p14:tracePt t="9294" x="6407150" y="4524375"/>
          <p14:tracePt t="9296" x="6400800" y="4524375"/>
          <p14:tracePt t="9298" x="6386513" y="4524375"/>
          <p14:tracePt t="9303" x="6372225" y="4524375"/>
          <p14:tracePt t="9307" x="6364288" y="4524375"/>
          <p14:tracePt t="9308" x="6351588" y="4524375"/>
          <p14:tracePt t="9310" x="6343650" y="4524375"/>
          <p14:tracePt t="9312" x="6337300" y="4524375"/>
          <p14:tracePt t="9315" x="6329363" y="4524375"/>
          <p14:tracePt t="9316" x="6315075" y="4524375"/>
          <p14:tracePt t="9318" x="6308725" y="4524375"/>
          <p14:tracePt t="9324" x="6302375" y="4524375"/>
          <p14:tracePt t="9325" x="6294438" y="4530725"/>
          <p14:tracePt t="9326" x="6280150" y="4530725"/>
          <p14:tracePt t="9331" x="6273800" y="4545013"/>
          <p14:tracePt t="9334" x="6265863" y="4545013"/>
          <p14:tracePt t="9338" x="6259513" y="4552950"/>
          <p14:tracePt t="9349" x="6245225" y="4552950"/>
          <p14:tracePt t="9690" x="6238875" y="4552950"/>
          <p14:tracePt t="9693" x="6230938" y="4552950"/>
          <p14:tracePt t="9694" x="6224588" y="4552950"/>
          <p14:tracePt t="9696" x="6203950" y="4552950"/>
          <p14:tracePt t="9698" x="6189663" y="4552950"/>
          <p14:tracePt t="9701" x="6167438" y="4552950"/>
          <p14:tracePt t="9702" x="6154738" y="4552950"/>
          <p14:tracePt t="9704" x="6132513" y="4552950"/>
          <p14:tracePt t="9706" x="6118225" y="4552950"/>
          <p14:tracePt t="9709" x="6091238" y="4552950"/>
          <p14:tracePt t="9710" x="6070600" y="4552950"/>
          <p14:tracePt t="9712" x="6048375" y="4552950"/>
          <p14:tracePt t="9715" x="6027738" y="4552950"/>
          <p14:tracePt t="9716" x="5999163" y="4552950"/>
          <p14:tracePt t="9719" x="5978525" y="4552950"/>
          <p14:tracePt t="9720" x="5949950" y="4552950"/>
          <p14:tracePt t="9723" x="5922963" y="4552950"/>
          <p14:tracePt t="9724" x="5908675" y="4552950"/>
          <p14:tracePt t="9726" x="5886450" y="4552950"/>
          <p14:tracePt t="9728" x="5859463" y="4552950"/>
          <p14:tracePt t="9731" x="5845175" y="4552950"/>
          <p14:tracePt t="9733" x="5824538" y="4552950"/>
          <p14:tracePt t="9734" x="5810250" y="4552950"/>
          <p14:tracePt t="9737" x="5781675" y="4552950"/>
          <p14:tracePt t="9738" x="5767388" y="4552950"/>
          <p14:tracePt t="9740" x="5746750" y="4552950"/>
          <p14:tracePt t="9742" x="5718175" y="4552950"/>
          <p14:tracePt t="9745" x="5703888" y="4552950"/>
          <p14:tracePt t="9746" x="5676900" y="4552950"/>
          <p14:tracePt t="9748" x="5648325" y="4552950"/>
          <p14:tracePt t="9750" x="5627688" y="4552950"/>
          <p14:tracePt t="9752" x="5599113" y="4552950"/>
          <p14:tracePt t="9754" x="5578475" y="4552950"/>
          <p14:tracePt t="9756" x="5556250" y="4552950"/>
          <p14:tracePt t="9758" x="5529263" y="4552950"/>
          <p14:tracePt t="9761" x="5500688" y="4552950"/>
          <p14:tracePt t="9762" x="5472113" y="4552950"/>
          <p14:tracePt t="9765" x="5451475" y="4552950"/>
          <p14:tracePt t="9767" x="5422900" y="4552950"/>
          <p14:tracePt t="9768" x="5395913" y="4552950"/>
          <p14:tracePt t="9770" x="5367338" y="4552950"/>
          <p14:tracePt t="9773" x="5346700" y="4552950"/>
          <p14:tracePt t="9774" x="5318125" y="4552950"/>
          <p14:tracePt t="9776" x="5289550" y="4552950"/>
          <p14:tracePt t="9779" x="5262563" y="4552950"/>
          <p14:tracePt t="9781" x="5240338" y="4552950"/>
          <p14:tracePt t="9782" x="5219700" y="4552950"/>
          <p14:tracePt t="9784" x="5191125" y="4552950"/>
          <p14:tracePt t="9787" x="5170488" y="4552950"/>
          <p14:tracePt t="9789" x="5149850" y="4552950"/>
          <p14:tracePt t="9790" x="5121275" y="4552950"/>
          <p14:tracePt t="9792" x="5106988" y="4552950"/>
          <p14:tracePt t="9794" x="5080000" y="4545013"/>
          <p14:tracePt t="9796" x="5065713" y="4545013"/>
          <p14:tracePt t="9798" x="5043488" y="4545013"/>
          <p14:tracePt t="9800" x="5030788" y="4545013"/>
          <p14:tracePt t="9803" x="5008563" y="4545013"/>
          <p14:tracePt t="9804" x="4994275" y="4545013"/>
          <p14:tracePt t="9807" x="4981575" y="4545013"/>
          <p14:tracePt t="9808" x="4967288" y="4545013"/>
          <p14:tracePt t="9810" x="4959350" y="4545013"/>
          <p14:tracePt t="9812" x="4938713" y="4545013"/>
          <p14:tracePt t="9815" x="4932363" y="4545013"/>
          <p14:tracePt t="9818" x="4924425" y="4538663"/>
          <p14:tracePt t="9820" x="4910138" y="4538663"/>
          <p14:tracePt t="10071" x="4918075" y="4538663"/>
          <p14:tracePt t="10077" x="4924425" y="4538663"/>
          <p14:tracePt t="10081" x="4932363" y="4538663"/>
          <p14:tracePt t="10084" x="4945063" y="4545013"/>
          <p14:tracePt t="10086" x="4953000" y="4545013"/>
          <p14:tracePt t="10090" x="4959350" y="4545013"/>
          <p14:tracePt t="10093" x="4967288" y="4545013"/>
          <p14:tracePt t="10096" x="4981575" y="4545013"/>
          <p14:tracePt t="10099" x="4987925" y="4545013"/>
          <p14:tracePt t="10100" x="4994275" y="4545013"/>
          <p14:tracePt t="10104" x="5002213" y="4545013"/>
          <p14:tracePt t="10106" x="5016500" y="4545013"/>
          <p14:tracePt t="10108" x="5022850" y="4545013"/>
          <p14:tracePt t="10113" x="5030788" y="4545013"/>
          <p14:tracePt t="10115" x="5037138" y="4545013"/>
          <p14:tracePt t="10117" x="5051425" y="4545013"/>
          <p14:tracePt t="10118" x="5057775" y="4545013"/>
          <p14:tracePt t="10123" x="5065713" y="4545013"/>
          <p14:tracePt t="10125" x="5072063" y="4545013"/>
          <p14:tracePt t="10129" x="5086350" y="4545013"/>
          <p14:tracePt t="10133" x="5092700" y="4545013"/>
          <p14:tracePt t="10137" x="5100638" y="4545013"/>
          <p14:tracePt t="10145" x="5106988" y="4545013"/>
          <p14:tracePt t="10309" x="5121275" y="4545013"/>
          <p14:tracePt t="10315" x="5129213" y="4545013"/>
          <p14:tracePt t="10318" x="5129213" y="4552950"/>
          <p14:tracePt t="10321" x="5135563" y="4552950"/>
          <p14:tracePt t="10325" x="5141913" y="4552950"/>
          <p14:tracePt t="10327" x="5156200" y="4552950"/>
          <p14:tracePt t="10333" x="5170488" y="4559300"/>
          <p14:tracePt t="10334" x="5176838" y="4559300"/>
          <p14:tracePt t="10339" x="5191125" y="4559300"/>
          <p14:tracePt t="10340" x="5199063" y="4559300"/>
          <p14:tracePt t="10342" x="5205413" y="4565650"/>
          <p14:tracePt t="10344" x="5213350" y="4565650"/>
          <p14:tracePt t="10346" x="5226050" y="4565650"/>
          <p14:tracePt t="10348" x="5233988" y="4579938"/>
          <p14:tracePt t="10350" x="5240338" y="4579938"/>
          <p14:tracePt t="10352" x="5262563" y="4579938"/>
          <p14:tracePt t="10354" x="5268913" y="4579938"/>
          <p14:tracePt t="10358" x="5283200" y="4587875"/>
          <p14:tracePt t="10358" x="5297488" y="4587875"/>
          <p14:tracePt t="10360" x="5311775" y="4587875"/>
          <p14:tracePt t="10362" x="5332413" y="4594225"/>
          <p14:tracePt t="10365" x="5338763" y="4594225"/>
          <p14:tracePt t="10366" x="5353050" y="4594225"/>
          <p14:tracePt t="10368" x="5373688" y="4594225"/>
          <p14:tracePt t="10370" x="5387975" y="4602163"/>
          <p14:tracePt t="10373" x="5410200" y="4602163"/>
          <p14:tracePt t="10374" x="5422900" y="4602163"/>
          <p14:tracePt t="10376" x="5437188" y="4614863"/>
          <p14:tracePt t="10379" x="5451475" y="4614863"/>
          <p14:tracePt t="10382" x="5472113" y="4614863"/>
          <p14:tracePt t="10382" x="5486400" y="4622800"/>
          <p14:tracePt t="10384" x="5507038" y="4629150"/>
          <p14:tracePt t="10386" x="5521325" y="4629150"/>
          <p14:tracePt t="10388" x="5543550" y="4629150"/>
          <p14:tracePt t="10390" x="5556250" y="4637088"/>
          <p14:tracePt t="10392" x="5578475" y="4651375"/>
          <p14:tracePt t="10394" x="5592763" y="4651375"/>
          <p14:tracePt t="10396" x="5599113" y="4657725"/>
          <p14:tracePt t="10399" x="5619750" y="4664075"/>
          <p14:tracePt t="10400" x="5634038" y="4672013"/>
          <p14:tracePt t="10403" x="5648325" y="4686300"/>
          <p14:tracePt t="10404" x="5662613" y="4692650"/>
          <p14:tracePt t="10406" x="5668963" y="4706938"/>
          <p14:tracePt t="10408" x="5683250" y="4721225"/>
          <p14:tracePt t="10410" x="5691188" y="4727575"/>
          <p14:tracePt t="10412" x="5697538" y="4735513"/>
          <p14:tracePt t="10414" x="5703888" y="4741863"/>
          <p14:tracePt t="10416" x="5718175" y="4762500"/>
          <p14:tracePt t="10418" x="5726113" y="4770438"/>
          <p14:tracePt t="10421" x="5732463" y="4776788"/>
          <p14:tracePt t="10423" x="5732463" y="4791075"/>
          <p14:tracePt t="10425" x="5740400" y="4797425"/>
          <p14:tracePt t="10426" x="5740400" y="4805363"/>
          <p14:tracePt t="10428" x="5740400" y="4811713"/>
          <p14:tracePt t="10431" x="5753100" y="4826000"/>
          <p14:tracePt t="10575" x="5746750" y="4819650"/>
          <p14:tracePt t="10587" x="5753100" y="4819650"/>
          <p14:tracePt t="10591" x="5753100" y="4811713"/>
          <p14:tracePt t="10593" x="5761038" y="4805363"/>
          <p14:tracePt t="10594" x="5761038" y="4791075"/>
          <p14:tracePt t="10597" x="5767388" y="4791075"/>
          <p14:tracePt t="10599" x="5767388" y="4784725"/>
          <p14:tracePt t="10602" x="5775325" y="4776788"/>
          <p14:tracePt t="10604" x="5775325" y="4770438"/>
          <p14:tracePt t="10606" x="5789613" y="4770438"/>
          <p14:tracePt t="10608" x="5789613" y="4756150"/>
          <p14:tracePt t="10610" x="5795963" y="4756150"/>
          <p14:tracePt t="10612" x="5795963" y="4748213"/>
          <p14:tracePt t="10614" x="5802313" y="4741863"/>
          <p14:tracePt t="10616" x="5810250" y="4741863"/>
          <p14:tracePt t="10618" x="5810250" y="4735513"/>
          <p14:tracePt t="10620" x="5824538" y="4735513"/>
          <p14:tracePt t="10624" x="5824538" y="4721225"/>
          <p14:tracePt t="10625" x="5830888" y="4721225"/>
          <p14:tracePt t="10626" x="5830888" y="4713288"/>
          <p14:tracePt t="10633" x="5837238" y="4706938"/>
          <p14:tracePt t="10636" x="5845175" y="4700588"/>
          <p14:tracePt t="10644" x="5845175" y="4686300"/>
          <p14:tracePt t="10652" x="5859463" y="4686300"/>
          <p14:tracePt t="10673" x="5865813" y="4686300"/>
          <p14:tracePt t="11435" x="5859463" y="4678363"/>
          <p14:tracePt t="11439" x="5851525" y="4678363"/>
          <p14:tracePt t="11443" x="5845175" y="4678363"/>
          <p14:tracePt t="11444" x="5837238" y="4678363"/>
          <p14:tracePt t="11446" x="5824538" y="4678363"/>
          <p14:tracePt t="11449" x="5816600" y="4678363"/>
          <p14:tracePt t="11452" x="5802313" y="4672013"/>
          <p14:tracePt t="11454" x="5789613" y="4672013"/>
          <p14:tracePt t="11457" x="5781675" y="4672013"/>
          <p14:tracePt t="11458" x="5775325" y="4672013"/>
          <p14:tracePt t="11460" x="5767388" y="4672013"/>
          <p14:tracePt t="11462" x="5746750" y="4672013"/>
          <p14:tracePt t="11465" x="5740400" y="4672013"/>
          <p14:tracePt t="11466" x="5732463" y="4664075"/>
          <p14:tracePt t="11468" x="5718175" y="4664075"/>
          <p14:tracePt t="11470" x="5703888" y="4651375"/>
          <p14:tracePt t="11473" x="5697538" y="4651375"/>
          <p14:tracePt t="11474" x="5676900" y="4651375"/>
          <p14:tracePt t="11476" x="5668963" y="4643438"/>
          <p14:tracePt t="11478" x="5648325" y="4637088"/>
          <p14:tracePt t="11481" x="5634038" y="4629150"/>
          <p14:tracePt t="11482" x="5613400" y="4629150"/>
          <p14:tracePt t="11484" x="5599113" y="4614863"/>
          <p14:tracePt t="11486" x="5578475" y="4608513"/>
          <p14:tracePt t="11488" x="5564188" y="4602163"/>
          <p14:tracePt t="11491" x="5535613" y="4594225"/>
          <p14:tracePt t="11493" x="5521325" y="4579938"/>
          <p14:tracePt t="11494" x="5494338" y="4573588"/>
          <p14:tracePt t="11497" x="5472113" y="4565650"/>
          <p14:tracePt t="11499" x="5459413" y="4559300"/>
          <p14:tracePt t="11501" x="5437188" y="4545013"/>
          <p14:tracePt t="11502" x="5422900" y="4538663"/>
          <p14:tracePt t="11504" x="5395913" y="4530725"/>
          <p14:tracePt t="11506" x="5381625" y="4524375"/>
          <p14:tracePt t="11508" x="5360988" y="4510088"/>
          <p14:tracePt t="11510" x="5346700" y="4503738"/>
          <p14:tracePt t="11512" x="5324475" y="4495800"/>
          <p14:tracePt t="11514" x="5311775" y="4489450"/>
          <p14:tracePt t="11516" x="5289550" y="4475163"/>
          <p14:tracePt t="11518" x="5275263" y="4467225"/>
          <p14:tracePt t="11521" x="5254625" y="4460875"/>
          <p14:tracePt t="11523" x="5240338" y="4454525"/>
          <p14:tracePt t="11524" x="5219700" y="4440238"/>
          <p14:tracePt t="11526" x="5213350" y="4432300"/>
          <p14:tracePt t="11528" x="5191125" y="4425950"/>
          <p14:tracePt t="11531" x="5176838" y="4425950"/>
          <p14:tracePt t="11533" x="5170488" y="4419600"/>
          <p14:tracePt t="11534" x="5149850" y="4405313"/>
          <p14:tracePt t="11536" x="5141913" y="4397375"/>
          <p14:tracePt t="11538" x="5121275" y="4397375"/>
          <p14:tracePt t="11540" x="5114925" y="4391025"/>
          <p14:tracePt t="11542" x="5100638" y="4383088"/>
          <p14:tracePt t="11544" x="5086350" y="4370388"/>
          <p14:tracePt t="11546" x="5080000" y="4370388"/>
          <p14:tracePt t="11548" x="5065713" y="4362450"/>
          <p14:tracePt t="11550" x="5051425" y="4356100"/>
          <p14:tracePt t="11552" x="5043488" y="4356100"/>
          <p14:tracePt t="11554" x="5030788" y="4348163"/>
          <p14:tracePt t="11557" x="5016500" y="4333875"/>
          <p14:tracePt t="11558" x="5002213" y="4327525"/>
          <p14:tracePt t="11560" x="4981575" y="4321175"/>
          <p14:tracePt t="11563" x="4973638" y="4313238"/>
          <p14:tracePt t="11565" x="4959350" y="4298950"/>
          <p14:tracePt t="11566" x="4938713" y="4284663"/>
          <p14:tracePt t="11568" x="4924425" y="4278313"/>
          <p14:tracePt t="11570" x="4903788" y="4264025"/>
          <p14:tracePt t="11573" x="4889500" y="4257675"/>
          <p14:tracePt t="11574" x="4868863" y="4243388"/>
          <p14:tracePt t="11576" x="4860925" y="4229100"/>
          <p14:tracePt t="11578" x="4840288" y="4214813"/>
          <p14:tracePt t="11580" x="4826000" y="4208463"/>
          <p14:tracePt t="11582" x="4805363" y="4194175"/>
          <p14:tracePt t="11584" x="4799013" y="4186238"/>
          <p14:tracePt t="11586" x="4784725" y="4173538"/>
          <p14:tracePt t="11588" x="4770438" y="4159250"/>
          <p14:tracePt t="11591" x="4756150" y="4151313"/>
          <p14:tracePt t="11592" x="4749800" y="4144963"/>
          <p14:tracePt t="11594" x="4735513" y="4137025"/>
          <p14:tracePt t="11596" x="4727575" y="4124325"/>
          <p14:tracePt t="11599" x="4721225" y="4124325"/>
          <p14:tracePt t="11600" x="4713288" y="4116388"/>
          <p14:tracePt t="11602" x="4700588" y="4110038"/>
          <p14:tracePt t="11605" x="4692650" y="4102100"/>
          <p14:tracePt t="11607" x="4686300" y="4102100"/>
          <p14:tracePt t="11608" x="4678363" y="4089400"/>
          <p14:tracePt t="11610" x="4664075" y="4089400"/>
          <p14:tracePt t="11612" x="4657725" y="4081463"/>
          <p14:tracePt t="11616" x="4651375" y="4081463"/>
          <p14:tracePt t="11618" x="4643438" y="4081463"/>
          <p14:tracePt t="11620" x="4643438" y="4075113"/>
          <p14:tracePt t="11623" x="4629150" y="4075113"/>
          <p14:tracePt t="11626" x="4622800" y="4075113"/>
          <p14:tracePt t="11634" x="4614863" y="4075113"/>
          <p14:tracePt t="11642" x="4608513" y="4075113"/>
          <p14:tracePt t="11646" x="4594225" y="4075113"/>
          <p14:tracePt t="11650" x="4587875" y="4075113"/>
          <p14:tracePt t="11652" x="4579938" y="4075113"/>
          <p14:tracePt t="11657" x="4573588" y="4075113"/>
          <p14:tracePt t="11658" x="4559300" y="4075113"/>
          <p14:tracePt t="11662" x="4552950" y="4089400"/>
          <p14:tracePt t="11666" x="4545013" y="4095750"/>
          <p14:tracePt t="11668" x="4545013" y="4102100"/>
          <p14:tracePt t="11670" x="4538663" y="4110038"/>
          <p14:tracePt t="11674" x="4538663" y="4124325"/>
          <p14:tracePt t="11676" x="4524375" y="4130675"/>
          <p14:tracePt t="11679" x="4524375" y="4137025"/>
          <p14:tracePt t="11681" x="4524375" y="4144963"/>
          <p14:tracePt t="11683" x="4524375" y="4159250"/>
          <p14:tracePt t="11684" x="4518025" y="4173538"/>
          <p14:tracePt t="11686" x="4518025" y="4179888"/>
          <p14:tracePt t="11688" x="4518025" y="4194175"/>
          <p14:tracePt t="11690" x="4518025" y="4208463"/>
          <p14:tracePt t="11806" x="4524375" y="4208463"/>
          <p14:tracePt t="11808" x="4524375" y="4194175"/>
          <p14:tracePt t="11818" x="4524375" y="4186238"/>
          <p14:tracePt t="11821" x="4524375" y="4179888"/>
          <p14:tracePt t="11823" x="4524375" y="4173538"/>
          <p14:tracePt t="11824" x="4530725" y="4151313"/>
          <p14:tracePt t="11826" x="4530725" y="4144963"/>
          <p14:tracePt t="11828" x="4538663" y="4137025"/>
          <p14:tracePt t="11831" x="4538663" y="4116388"/>
          <p14:tracePt t="11832" x="4545013" y="4110038"/>
          <p14:tracePt t="11834" x="4545013" y="4102100"/>
          <p14:tracePt t="11836" x="4545013" y="4081463"/>
          <p14:tracePt t="11838" x="4545013" y="4067175"/>
          <p14:tracePt t="11840" x="4545013" y="4052888"/>
          <p14:tracePt t="11842" x="4545013" y="4040188"/>
          <p14:tracePt t="11844" x="4545013" y="4017963"/>
          <p14:tracePt t="11848" x="4545013" y="4011613"/>
          <p14:tracePt t="11849" x="4545013" y="3997325"/>
          <p14:tracePt t="11850" x="4545013" y="3976688"/>
          <p14:tracePt t="11852" x="4538663" y="3948113"/>
          <p14:tracePt t="11854" x="4524375" y="3933825"/>
          <p14:tracePt t="11857" x="4518025" y="3913188"/>
          <p14:tracePt t="11858" x="4503738" y="3892550"/>
          <p14:tracePt t="11860" x="4475163" y="3870325"/>
          <p14:tracePt t="11862" x="4454525" y="3856038"/>
          <p14:tracePt t="11864" x="4432300" y="3835400"/>
          <p14:tracePt t="11866" x="4397375" y="3808413"/>
          <p14:tracePt t="11868" x="4370388" y="3794125"/>
          <p14:tracePt t="11870" x="4341813" y="3765550"/>
          <p14:tracePt t="11873" x="4306888" y="3751263"/>
          <p14:tracePt t="11874" x="4271963" y="3722688"/>
          <p14:tracePt t="11876" x="4243388" y="3702050"/>
          <p14:tracePt t="11878" x="4208463" y="3681413"/>
          <p14:tracePt t="11880" x="4173538" y="3660775"/>
          <p14:tracePt t="11883" x="4138613" y="3632200"/>
          <p14:tracePt t="11884" x="4102100" y="3617913"/>
          <p14:tracePt t="11886" x="4060825" y="3589338"/>
          <p14:tracePt t="11890" x="3983038" y="3548063"/>
          <p14:tracePt t="11892" x="3948113" y="3525838"/>
          <p14:tracePt t="11894" x="3906838" y="3505200"/>
          <p14:tracePt t="11896" x="3870325" y="3484563"/>
          <p14:tracePt t="11898" x="3821113" y="3455988"/>
          <p14:tracePt t="11900" x="3786188" y="3441700"/>
          <p14:tracePt t="11902" x="3744913" y="3414713"/>
          <p14:tracePt t="11904" x="3709988" y="3400425"/>
          <p14:tracePt t="11906" x="3667125" y="3371850"/>
          <p14:tracePt t="11908" x="3624263" y="3343275"/>
          <p14:tracePt t="11910" x="3589338" y="3330575"/>
          <p14:tracePt t="11912" x="3540125" y="3302000"/>
          <p14:tracePt t="11914" x="3505200" y="3273425"/>
          <p14:tracePt t="11916" x="3463925" y="3244850"/>
          <p14:tracePt t="11918" x="3429000" y="3224213"/>
          <p14:tracePt t="11920" x="3386138" y="3197225"/>
          <p14:tracePt t="11923" x="3343275" y="3168650"/>
          <p14:tracePt t="11924" x="3308350" y="3140075"/>
          <p14:tracePt t="11926" x="3273425" y="3125788"/>
          <p14:tracePt t="11928" x="3224213" y="3098800"/>
          <p14:tracePt t="11930" x="3189288" y="3070225"/>
          <p14:tracePt t="11933" x="3154363" y="3055938"/>
          <p14:tracePt t="11934" x="3119438" y="3027363"/>
          <p14:tracePt t="11936" x="3084513" y="3013075"/>
          <p14:tracePt t="11941" x="3027363" y="2963863"/>
          <p14:tracePt t="11942" x="3000375" y="2943225"/>
          <p14:tracePt t="11944" x="2971800" y="2922588"/>
          <p14:tracePt t="11946" x="2936875" y="2908300"/>
          <p14:tracePt t="11949" x="2922588" y="2887663"/>
          <p14:tracePt t="11950" x="2894013" y="2859088"/>
          <p14:tracePt t="11952" x="2873375" y="2844800"/>
          <p14:tracePt t="11954" x="2852738" y="2824163"/>
          <p14:tracePt t="11956" x="2830513" y="2809875"/>
          <p14:tracePt t="11958" x="2817813" y="2803525"/>
          <p14:tracePt t="11960" x="2795588" y="2774950"/>
          <p14:tracePt t="11963" x="2789238" y="2768600"/>
          <p14:tracePt t="11965" x="2781300" y="2746375"/>
          <p14:tracePt t="11966" x="2760663" y="2740025"/>
          <p14:tracePt t="11968" x="2754313" y="2732088"/>
          <p14:tracePt t="11970" x="2746375" y="2711450"/>
          <p14:tracePt t="11973" x="2746375" y="2705100"/>
          <p14:tracePt t="11974" x="2732088" y="2697163"/>
          <p14:tracePt t="11976" x="2725738" y="2682875"/>
          <p14:tracePt t="11978" x="2725738" y="2676525"/>
          <p14:tracePt t="11980" x="2719388" y="2670175"/>
          <p14:tracePt t="11984" x="2719388" y="2662238"/>
          <p14:tracePt t="11986" x="2719388" y="2647950"/>
          <p14:tracePt t="11988" x="2711450" y="2647950"/>
          <p14:tracePt t="11990" x="2711450" y="2641600"/>
          <p14:tracePt t="11992" x="2711450" y="2633663"/>
          <p14:tracePt t="11996" x="2697163" y="2627313"/>
          <p14:tracePt t="11998" x="2697163" y="2613025"/>
          <p14:tracePt t="12003" x="2697163" y="2606675"/>
          <p14:tracePt t="12004" x="2697163" y="2598738"/>
          <p14:tracePt t="12008" x="2697163" y="2592388"/>
          <p14:tracePt t="12012" x="2690813" y="2578100"/>
          <p14:tracePt t="12015" x="2690813" y="2571750"/>
          <p14:tracePt t="12016" x="2690813" y="2563813"/>
          <p14:tracePt t="12020" x="2690813" y="2557463"/>
          <p14:tracePt t="12024" x="2682875" y="2543175"/>
          <p14:tracePt t="12026" x="2682875" y="2536825"/>
          <p14:tracePt t="12028" x="2682875" y="2528888"/>
          <p14:tracePt t="12032" x="2682875" y="2522538"/>
          <p14:tracePt t="12034" x="2676525" y="2522538"/>
          <p14:tracePt t="12036" x="2676525" y="2508250"/>
          <p14:tracePt t="12038" x="2676525" y="2500313"/>
          <p14:tracePt t="12040" x="2676525" y="2493963"/>
          <p14:tracePt t="12042" x="2662238" y="2493963"/>
          <p14:tracePt t="12044" x="2662238" y="2487613"/>
          <p14:tracePt t="12046" x="2662238" y="2473325"/>
          <p14:tracePt t="12049" x="2655888" y="2465388"/>
          <p14:tracePt t="12052" x="2647950" y="2459038"/>
          <p14:tracePt t="12054" x="2647950" y="2451100"/>
          <p14:tracePt t="12057" x="2647950" y="2438400"/>
          <p14:tracePt t="12058" x="2647950" y="2430463"/>
          <p14:tracePt t="12060" x="2647950" y="2424113"/>
          <p14:tracePt t="12062" x="2641600" y="2416175"/>
          <p14:tracePt t="12065" x="2641600" y="2401888"/>
          <p14:tracePt t="12066" x="2641600" y="2395538"/>
          <p14:tracePt t="12068" x="2627313" y="2389188"/>
          <p14:tracePt t="12070" x="2627313" y="2381250"/>
          <p14:tracePt t="12073" x="2627313" y="2366963"/>
          <p14:tracePt t="12074" x="2620963" y="2360613"/>
          <p14:tracePt t="12076" x="2620963" y="2352675"/>
          <p14:tracePt t="12078" x="2620963" y="2346325"/>
          <p14:tracePt t="12080" x="2620963" y="2325688"/>
          <p14:tracePt t="12082" x="2613025" y="2317750"/>
          <p14:tracePt t="12084" x="2613025" y="2311400"/>
          <p14:tracePt t="12086" x="2613025" y="2297113"/>
          <p14:tracePt t="12090" x="2606675" y="2282825"/>
          <p14:tracePt t="12093" x="2606675" y="2276475"/>
          <p14:tracePt t="12094" x="2606675" y="2262188"/>
          <p14:tracePt t="12096" x="2606675" y="2255838"/>
          <p14:tracePt t="12098" x="2606675" y="2247900"/>
          <p14:tracePt t="12100" x="2592388" y="2227263"/>
          <p14:tracePt t="12104" x="2592388" y="2219325"/>
          <p14:tracePt t="12106" x="2592388" y="2212975"/>
          <p14:tracePt t="12108" x="2586038" y="2206625"/>
          <p14:tracePt t="12110" x="2586038" y="2192338"/>
          <p14:tracePt t="12112" x="2586038" y="2178050"/>
          <p14:tracePt t="12116" x="2578100" y="2170113"/>
          <p14:tracePt t="12118" x="2578100" y="2157413"/>
          <p14:tracePt t="12120" x="2571750" y="2149475"/>
          <p14:tracePt t="12123" x="2571750" y="2143125"/>
          <p14:tracePt t="12124" x="2557463" y="2135188"/>
          <p14:tracePt t="12126" x="2557463" y="2120900"/>
          <p14:tracePt t="12128" x="2549525" y="2114550"/>
          <p14:tracePt t="12132" x="2549525" y="2108200"/>
          <p14:tracePt t="12133" x="2543175" y="2100263"/>
          <p14:tracePt t="12134" x="2536825" y="2085975"/>
          <p14:tracePt t="12136" x="2536825" y="2079625"/>
          <p14:tracePt t="12138" x="2522538" y="2071688"/>
          <p14:tracePt t="12141" x="2514600" y="2065338"/>
          <p14:tracePt t="12142" x="2508250" y="2044700"/>
          <p14:tracePt t="12144" x="2500313" y="2036763"/>
          <p14:tracePt t="12146" x="2487613" y="2030413"/>
          <p14:tracePt t="12148" x="2479675" y="2009775"/>
          <p14:tracePt t="12150" x="2465388" y="2001838"/>
          <p14:tracePt t="12152" x="2451100" y="1981200"/>
          <p14:tracePt t="12154" x="2444750" y="1974850"/>
          <p14:tracePt t="12156" x="2430463" y="1960563"/>
          <p14:tracePt t="12158" x="2416175" y="1946275"/>
          <p14:tracePt t="12160" x="2409825" y="1931988"/>
          <p14:tracePt t="12163" x="2395538" y="1911350"/>
          <p14:tracePt t="12165" x="2381250" y="1897063"/>
          <p14:tracePt t="12166" x="2366963" y="1889125"/>
          <p14:tracePt t="12168" x="2360613" y="1862138"/>
          <p14:tracePt t="12170" x="2346325" y="1854200"/>
          <p14:tracePt t="12173" x="2332038" y="1833563"/>
          <p14:tracePt t="12174" x="2325688" y="1819275"/>
          <p14:tracePt t="12176" x="2311400" y="1798638"/>
          <p14:tracePt t="12178" x="2297113" y="1784350"/>
          <p14:tracePt t="12180" x="2290763" y="1763713"/>
          <p14:tracePt t="12183" x="2276475" y="1749425"/>
          <p14:tracePt t="12184" x="2268538" y="1728788"/>
          <p14:tracePt t="12186" x="2262188" y="1714500"/>
          <p14:tracePt t="12189" x="2255838" y="1700213"/>
          <p14:tracePt t="12190" x="2241550" y="1685925"/>
          <p14:tracePt t="12199" x="2219325" y="1644650"/>
          <p14:tracePt t="12200" x="2206625" y="1630363"/>
          <p14:tracePt t="12202" x="2206625" y="1622425"/>
          <p14:tracePt t="12204" x="2206625" y="1616075"/>
          <p14:tracePt t="12206" x="2198688" y="1608138"/>
          <p14:tracePt t="12210" x="2198688" y="1595438"/>
          <p14:tracePt t="12215" x="2198688" y="1587500"/>
          <p14:tracePt t="12218" x="2198688" y="1581150"/>
          <p14:tracePt t="12224" x="2198688" y="1573213"/>
          <p14:tracePt t="12229" x="2192338" y="1573213"/>
          <p14:tracePt t="12232" x="2192338" y="1558925"/>
          <p14:tracePt t="12242" x="2192338" y="1552575"/>
          <p14:tracePt t="12357" x="2192338" y="1558925"/>
          <p14:tracePt t="12360" x="2206625" y="1566863"/>
          <p14:tracePt t="12362" x="2206625" y="1573213"/>
          <p14:tracePt t="12365" x="2212975" y="1573213"/>
          <p14:tracePt t="12366" x="2212975" y="1581150"/>
          <p14:tracePt t="12370" x="2219325" y="1595438"/>
          <p14:tracePt t="12374" x="2219325" y="1601788"/>
          <p14:tracePt t="12376" x="2227263" y="1601788"/>
          <p14:tracePt t="12379" x="2227263" y="1608138"/>
          <p14:tracePt t="12383" x="2227263" y="1616075"/>
          <p14:tracePt t="12385" x="2241550" y="1616075"/>
          <p14:tracePt t="12390" x="2241550" y="1630363"/>
          <p14:tracePt t="12392" x="2247900" y="1630363"/>
          <p14:tracePt t="12394" x="2247900" y="1636713"/>
          <p14:tracePt t="12398" x="2255838" y="1636713"/>
          <p14:tracePt t="12400" x="2255838" y="1644650"/>
          <p14:tracePt t="12408" x="2262188" y="1651000"/>
          <p14:tracePt t="12410" x="2276475" y="1651000"/>
          <p14:tracePt t="12412" x="2276475" y="1665288"/>
          <p14:tracePt t="12415" x="2282825" y="1665288"/>
          <p14:tracePt t="12416" x="2282825" y="1671638"/>
          <p14:tracePt t="12418" x="2290763" y="1671638"/>
          <p14:tracePt t="12420" x="2290763" y="1679575"/>
          <p14:tracePt t="12423" x="2297113" y="1679575"/>
          <p14:tracePt t="12424" x="2297113" y="1685925"/>
          <p14:tracePt t="12426" x="2311400" y="1685925"/>
          <p14:tracePt t="12429" x="2311400" y="1700213"/>
          <p14:tracePt t="12431" x="2317750" y="1700213"/>
          <p14:tracePt t="12432" x="2325688" y="1706563"/>
          <p14:tracePt t="12434" x="2325688" y="1714500"/>
          <p14:tracePt t="12436" x="2332038" y="1714500"/>
          <p14:tracePt t="12438" x="2346325" y="1720850"/>
          <p14:tracePt t="12442" x="2352675" y="1735138"/>
          <p14:tracePt t="12444" x="2360613" y="1735138"/>
          <p14:tracePt t="12448" x="2360613" y="1741488"/>
          <p14:tracePt t="12449" x="2366963" y="1741488"/>
          <p14:tracePt t="12450" x="2366963" y="1749425"/>
          <p14:tracePt t="12452" x="2381250" y="1755775"/>
          <p14:tracePt t="12454" x="2389188" y="1755775"/>
          <p14:tracePt t="12458" x="2395538" y="1770063"/>
          <p14:tracePt t="12462" x="2395538" y="1778000"/>
          <p14:tracePt t="12464" x="2401888" y="1778000"/>
          <p14:tracePt t="12473" x="2416175" y="1784350"/>
          <p14:tracePt t="12567" x="2416175" y="1770063"/>
          <p14:tracePt t="12570" x="2416175" y="1763713"/>
          <p14:tracePt t="12574" x="2416175" y="1755775"/>
          <p14:tracePt t="12576" x="2416175" y="1749425"/>
          <p14:tracePt t="12582" x="2409825" y="1735138"/>
          <p14:tracePt t="12585" x="2409825" y="1728788"/>
          <p14:tracePt t="12589" x="2409825" y="1720850"/>
          <p14:tracePt t="12591" x="2401888" y="1720850"/>
          <p14:tracePt t="12594" x="2401888" y="1714500"/>
          <p14:tracePt t="12598" x="2395538" y="1714500"/>
          <p14:tracePt t="12603" x="2381250" y="1700213"/>
          <p14:tracePt t="12611" x="2374900" y="1700213"/>
          <p14:tracePt t="12698" x="2366963" y="1700213"/>
          <p14:tracePt t="12710" x="2360613" y="1700213"/>
          <p14:tracePt t="12724" x="2346325" y="1700213"/>
          <p14:tracePt t="12746" x="2339975" y="1700213"/>
          <p14:tracePt t="12898" x="2339975" y="1692275"/>
          <p14:tracePt t="12997" x="2339975" y="1700213"/>
          <p14:tracePt t="13005" x="2339975" y="1706563"/>
          <p14:tracePt t="13009" x="2332038" y="1706563"/>
          <p14:tracePt t="13010" x="2332038" y="1714500"/>
          <p14:tracePt t="13016" x="2332038" y="1720850"/>
          <p14:tracePt t="13021" x="2325688" y="1720850"/>
          <p14:tracePt t="13023" x="2325688" y="1735138"/>
          <p14:tracePt t="13029" x="2325688" y="1741488"/>
          <p14:tracePt t="13033" x="2311400" y="1741488"/>
          <p14:tracePt t="13037" x="2311400" y="1749425"/>
          <p14:tracePt t="13131" x="2311400" y="1735138"/>
          <p14:tracePt t="13135" x="2311400" y="1728788"/>
          <p14:tracePt t="13142" x="2311400" y="1720850"/>
          <p14:tracePt t="13150" x="2311400" y="1714500"/>
          <p14:tracePt t="13157" x="2311400" y="1700213"/>
          <p14:tracePt t="13167" x="2311400" y="1692275"/>
          <p14:tracePt t="13185" x="2311400" y="1685925"/>
          <p14:tracePt t="13293" x="2311400" y="1700213"/>
          <p14:tracePt t="13301" x="2311400" y="1706563"/>
          <p14:tracePt t="13382" x="2311400" y="1700213"/>
          <p14:tracePt t="13390" x="2311400" y="1692275"/>
          <p14:tracePt t="13394" x="2311400" y="1685925"/>
          <p14:tracePt t="13400" x="2311400" y="1679575"/>
          <p14:tracePt t="13406" x="2317750" y="1679575"/>
          <p14:tracePt t="13410" x="2317750" y="1665288"/>
          <p14:tracePt t="13416" x="2317750" y="1657350"/>
          <p14:tracePt t="13424" x="2317750" y="1651000"/>
          <p14:tracePt t="13432" x="2317750" y="1644650"/>
          <p14:tracePt t="13444" x="2317750" y="1630363"/>
          <p14:tracePt t="13513" x="2317750" y="1636713"/>
          <p14:tracePt t="13519" x="2317750" y="1644650"/>
          <p14:tracePt t="13526" x="2317750" y="1651000"/>
          <p14:tracePt t="13532" x="2317750" y="1665288"/>
          <p14:tracePt t="13549" x="2317750" y="1671638"/>
          <p14:tracePt t="13623" x="2317750" y="1665288"/>
          <p14:tracePt t="13629" x="2317750" y="1657350"/>
          <p14:tracePt t="13633" x="2325688" y="1657350"/>
          <p14:tracePt t="13637" x="2325688" y="1651000"/>
          <p14:tracePt t="13645" x="2325688" y="1644650"/>
          <p14:tracePt t="13739" x="2325688" y="1651000"/>
          <p14:tracePt t="13744" x="2325688" y="1665288"/>
          <p14:tracePt t="13748" x="2325688" y="1671638"/>
          <p14:tracePt t="13761" x="2325688" y="1679575"/>
          <p14:tracePt t="13832" x="2332038" y="1665288"/>
          <p14:tracePt t="13838" x="2332038" y="1657350"/>
          <p14:tracePt t="13845" x="2346325" y="1657350"/>
          <p14:tracePt t="13848" x="2346325" y="1651000"/>
          <p14:tracePt t="13865" x="2346325" y="1644650"/>
          <p14:tracePt t="13874" x="2352675" y="1644650"/>
          <p14:tracePt t="13878" x="2352675" y="1630363"/>
          <p14:tracePt t="13969" x="2352675" y="1636713"/>
          <p14:tracePt t="13978" x="2352675" y="1644650"/>
          <p14:tracePt t="14055" x="2352675" y="1651000"/>
          <p14:tracePt t="14119" x="2360613" y="1651000"/>
          <p14:tracePt t="14124" x="2366963" y="1644650"/>
          <p14:tracePt t="14132" x="2366963" y="1630363"/>
          <p14:tracePt t="14253" x="2381250" y="1630363"/>
          <p14:tracePt t="18304" x="2389188" y="1636713"/>
          <p14:tracePt t="18308" x="2395538" y="1644650"/>
          <p14:tracePt t="18310" x="2395538" y="1651000"/>
          <p14:tracePt t="18312" x="2401888" y="1651000"/>
          <p14:tracePt t="18315" x="2401888" y="1671638"/>
          <p14:tracePt t="18316" x="2416175" y="1679575"/>
          <p14:tracePt t="18318" x="2424113" y="1700213"/>
          <p14:tracePt t="18320" x="2424113" y="1706563"/>
          <p14:tracePt t="18323" x="2424113" y="1720850"/>
          <p14:tracePt t="18324" x="2430463" y="1741488"/>
          <p14:tracePt t="18326" x="2430463" y="1749425"/>
          <p14:tracePt t="18329" x="2430463" y="1778000"/>
          <p14:tracePt t="18330" x="2430463" y="1790700"/>
          <p14:tracePt t="18333" x="2430463" y="1812925"/>
          <p14:tracePt t="18334" x="2438400" y="1839913"/>
          <p14:tracePt t="18336" x="2438400" y="1854200"/>
          <p14:tracePt t="18338" x="2438400" y="1876425"/>
          <p14:tracePt t="18340" x="2438400" y="1897063"/>
          <p14:tracePt t="18342" x="2438400" y="1917700"/>
          <p14:tracePt t="18344" x="2438400" y="1946275"/>
          <p14:tracePt t="18346" x="2438400" y="1960563"/>
          <p14:tracePt t="18348" x="2438400" y="1981200"/>
          <p14:tracePt t="18350" x="2438400" y="1995488"/>
          <p14:tracePt t="18352" x="2430463" y="2022475"/>
          <p14:tracePt t="18354" x="2430463" y="2036763"/>
          <p14:tracePt t="18356" x="2416175" y="2058988"/>
          <p14:tracePt t="18358" x="2416175" y="2071688"/>
          <p14:tracePt t="18360" x="2409825" y="2093913"/>
          <p14:tracePt t="18362" x="2401888" y="2120900"/>
          <p14:tracePt t="18364" x="2401888" y="2135188"/>
          <p14:tracePt t="18366" x="2401888" y="2157413"/>
          <p14:tracePt t="18368" x="2395538" y="2178050"/>
          <p14:tracePt t="18371" x="2395538" y="2206625"/>
          <p14:tracePt t="18373" x="2395538" y="2227263"/>
          <p14:tracePt t="18374" x="2395538" y="2247900"/>
          <p14:tracePt t="18376" x="2395538" y="2268538"/>
          <p14:tracePt t="18378" x="2381250" y="2297113"/>
          <p14:tracePt t="18381" x="2381250" y="2311400"/>
          <p14:tracePt t="18382" x="2381250" y="2339975"/>
          <p14:tracePt t="18384" x="2381250" y="2352675"/>
          <p14:tracePt t="18386" x="2381250" y="2374900"/>
          <p14:tracePt t="18388" x="2381250" y="2401888"/>
          <p14:tracePt t="18390" x="2381250" y="2424113"/>
          <p14:tracePt t="18392" x="2381250" y="2444750"/>
          <p14:tracePt t="18394" x="2381250" y="2473325"/>
          <p14:tracePt t="18396" x="2381250" y="2487613"/>
          <p14:tracePt t="18398" x="2381250" y="2514600"/>
          <p14:tracePt t="18400" x="2381250" y="2528888"/>
          <p14:tracePt t="18402" x="2381250" y="2549525"/>
          <p14:tracePt t="18404" x="2381250" y="2563813"/>
          <p14:tracePt t="18406" x="2381250" y="2586038"/>
          <p14:tracePt t="18408" x="2381250" y="2598738"/>
          <p14:tracePt t="18410" x="2381250" y="2620963"/>
          <p14:tracePt t="18412" x="2381250" y="2633663"/>
          <p14:tracePt t="18414" x="2374900" y="2655888"/>
          <p14:tracePt t="18416" x="2374900" y="2662238"/>
          <p14:tracePt t="18418" x="2374900" y="2682875"/>
          <p14:tracePt t="18420" x="2366963" y="2697163"/>
          <p14:tracePt t="18423" x="2366963" y="2719388"/>
          <p14:tracePt t="18424" x="2360613" y="2725738"/>
          <p14:tracePt t="18426" x="2360613" y="2740025"/>
          <p14:tracePt t="18428" x="2346325" y="2760663"/>
          <p14:tracePt t="18431" x="2346325" y="2774950"/>
          <p14:tracePt t="18432" x="2346325" y="2803525"/>
          <p14:tracePt t="18434" x="2339975" y="2824163"/>
          <p14:tracePt t="18436" x="2339975" y="2838450"/>
          <p14:tracePt t="18438" x="2332038" y="2867025"/>
          <p14:tracePt t="18440" x="2332038" y="2879725"/>
          <p14:tracePt t="18442" x="2325688" y="2901950"/>
          <p14:tracePt t="18444" x="2325688" y="2928938"/>
          <p14:tracePt t="18447" x="2325688" y="2943225"/>
          <p14:tracePt t="18448" x="2325688" y="2963863"/>
          <p14:tracePt t="18450" x="2311400" y="2986088"/>
          <p14:tracePt t="18452" x="2311400" y="3006725"/>
          <p14:tracePt t="18454" x="2311400" y="3021013"/>
          <p14:tracePt t="18456" x="2305050" y="3049588"/>
          <p14:tracePt t="18458" x="2305050" y="3070225"/>
          <p14:tracePt t="18462" x="2305050" y="3084513"/>
          <p14:tracePt t="18462" x="2305050" y="3105150"/>
          <p14:tracePt t="18465" x="2305050" y="3119438"/>
          <p14:tracePt t="18466" x="2305050" y="3140075"/>
          <p14:tracePt t="18468" x="2305050" y="3154363"/>
          <p14:tracePt t="18470" x="2297113" y="3175000"/>
          <p14:tracePt t="18473" x="2297113" y="3182938"/>
          <p14:tracePt t="18474" x="2297113" y="3197225"/>
          <p14:tracePt t="18476" x="2297113" y="3209925"/>
          <p14:tracePt t="18478" x="2297113" y="3217863"/>
          <p14:tracePt t="18480" x="2297113" y="3224213"/>
          <p14:tracePt t="18482" x="2297113" y="3232150"/>
          <p14:tracePt t="18484" x="2290763" y="3244850"/>
          <p14:tracePt t="18489" x="2290763" y="3252788"/>
          <p14:tracePt t="18492" x="2290763" y="3259138"/>
          <p14:tracePt t="18508" x="2290763" y="3267075"/>
          <p14:tracePt t="18512" x="2297113" y="3267075"/>
          <p14:tracePt t="18518" x="2311400" y="3267075"/>
          <p14:tracePt t="18524" x="2317750" y="3267075"/>
          <p14:tracePt t="18531" x="2325688" y="3267075"/>
          <p14:tracePt t="18534" x="2332038" y="3267075"/>
          <p14:tracePt t="18541" x="2346325" y="3281363"/>
          <p14:tracePt t="18544" x="2352675" y="3281363"/>
          <p14:tracePt t="18546" x="2360613" y="3281363"/>
          <p14:tracePt t="18548" x="2360613" y="3287713"/>
          <p14:tracePt t="18552" x="2366963" y="3294063"/>
          <p14:tracePt t="18554" x="2366963" y="3302000"/>
          <p14:tracePt t="18556" x="2381250" y="3316288"/>
          <p14:tracePt t="18558" x="2381250" y="3322638"/>
          <p14:tracePt t="18560" x="2381250" y="3330575"/>
          <p14:tracePt t="18562" x="2381250" y="3336925"/>
          <p14:tracePt t="18564" x="2381250" y="3351213"/>
          <p14:tracePt t="18566" x="2389188" y="3357563"/>
          <p14:tracePt t="18568" x="2389188" y="3365500"/>
          <p14:tracePt t="18570" x="2389188" y="3371850"/>
          <p14:tracePt t="18573" x="2389188" y="3386138"/>
          <p14:tracePt t="18574" x="2389188" y="3392488"/>
          <p14:tracePt t="18576" x="2389188" y="3400425"/>
          <p14:tracePt t="18578" x="2395538" y="3406775"/>
          <p14:tracePt t="18582" x="2395538" y="3421063"/>
          <p14:tracePt t="18586" x="2395538" y="3429000"/>
          <p14:tracePt t="18588" x="2395538" y="3435350"/>
          <p14:tracePt t="18593" x="2395538" y="3441700"/>
          <p14:tracePt t="18599" x="2395538" y="3455988"/>
          <p14:tracePt t="18604" x="2395538" y="3463925"/>
          <p14:tracePt t="18610" x="2401888" y="3470275"/>
          <p14:tracePt t="18616" x="2401888" y="3478213"/>
          <p14:tracePt t="18624" x="2401888" y="3490913"/>
          <p14:tracePt t="18626" x="2416175" y="3498850"/>
          <p14:tracePt t="18632" x="2416175" y="3513138"/>
          <p14:tracePt t="18638" x="2424113" y="3525838"/>
          <p14:tracePt t="18639" x="2424113" y="3533775"/>
          <p14:tracePt t="18640" x="2424113" y="3540125"/>
          <p14:tracePt t="18642" x="2424113" y="3548063"/>
          <p14:tracePt t="18644" x="2424113" y="3562350"/>
          <p14:tracePt t="18646" x="2430463" y="3568700"/>
          <p14:tracePt t="18648" x="2430463" y="3575050"/>
          <p14:tracePt t="18650" x="2430463" y="3582988"/>
          <p14:tracePt t="18652" x="2430463" y="3597275"/>
          <p14:tracePt t="18654" x="2438400" y="3603625"/>
          <p14:tracePt t="18656" x="2438400" y="3611563"/>
          <p14:tracePt t="18658" x="2438400" y="3617913"/>
          <p14:tracePt t="18663" x="2438400" y="3632200"/>
          <p14:tracePt t="18665" x="2438400" y="3638550"/>
          <p14:tracePt t="18668" x="2438400" y="3646488"/>
          <p14:tracePt t="18670" x="2438400" y="3652838"/>
          <p14:tracePt t="18676" x="2438400" y="3667125"/>
          <p14:tracePt t="18681" x="2438400" y="3673475"/>
          <p14:tracePt t="18691" x="2438400" y="3681413"/>
          <p14:tracePt t="18767" x="2451100" y="3681413"/>
          <p14:tracePt t="18992" x="2451100" y="3687763"/>
          <p14:tracePt t="18999" x="2451100" y="3702050"/>
          <p14:tracePt t="19002" x="2451100" y="3709988"/>
          <p14:tracePt t="19006" x="2451100" y="3716338"/>
          <p14:tracePt t="19013" x="2451100" y="3722688"/>
          <p14:tracePt t="19021" x="2459038" y="3722688"/>
          <p14:tracePt t="19112" x="2459038" y="3736975"/>
          <p14:tracePt t="19126" x="2459038" y="3744913"/>
          <p14:tracePt t="19264" x="2459038" y="3751263"/>
          <p14:tracePt t="19277" x="2451100" y="3759200"/>
          <p14:tracePt t="19534" x="2459038" y="3759200"/>
          <p14:tracePt t="19691" x="2451100" y="3759200"/>
          <p14:tracePt t="19699" x="2451100" y="3751263"/>
          <p14:tracePt t="19702" x="2451100" y="3736975"/>
          <p14:tracePt t="19704" x="2444750" y="3730625"/>
          <p14:tracePt t="19707" x="2444750" y="3722688"/>
          <p14:tracePt t="19710" x="2444750" y="3716338"/>
          <p14:tracePt t="19712" x="2444750" y="3702050"/>
          <p14:tracePt t="19715" x="2444750" y="3695700"/>
          <p14:tracePt t="19716" x="2444750" y="3687763"/>
          <p14:tracePt t="19724" x="2444750" y="3681413"/>
          <p14:tracePt t="20035" x="2451100" y="3681413"/>
          <p14:tracePt t="20105" x="2444750" y="3681413"/>
          <p14:tracePt t="20215" x="2444750" y="3687763"/>
          <p14:tracePt t="20224" x="2451100" y="3687763"/>
          <p14:tracePt t="20232" x="2459038" y="3687763"/>
          <p14:tracePt t="20308" x="2459038" y="3702050"/>
          <p14:tracePt t="20320" x="2459038" y="3709988"/>
          <p14:tracePt t="20327" x="2451100" y="3709988"/>
          <p14:tracePt t="20329" x="2451100" y="3716338"/>
          <p14:tracePt t="20336" x="2451100" y="3722688"/>
          <p14:tracePt t="20349" x="2444750" y="3722688"/>
          <p14:tracePt t="20877" x="2444750" y="3736975"/>
          <p14:tracePt t="20971" x="2451100" y="3736975"/>
          <p14:tracePt t="20981" x="2459038" y="3736975"/>
          <p14:tracePt t="21001" x="2465388" y="3736975"/>
          <p14:tracePt t="21010" x="2473325" y="3736975"/>
          <p14:tracePt t="21064" x="2465388" y="3736975"/>
          <p14:tracePt t="21066" x="2465388" y="3730625"/>
          <p14:tracePt t="21079" x="2451100" y="3730625"/>
          <p14:tracePt t="21098" x="2444750" y="3730625"/>
          <p14:tracePt t="21111" x="2438400" y="3730625"/>
          <p14:tracePt t="21119" x="2438400" y="3736975"/>
          <p14:tracePt t="21124" x="2430463" y="3736975"/>
          <p14:tracePt t="21134" x="2430463" y="3744913"/>
          <p14:tracePt t="21291" x="2416175" y="3744913"/>
          <p14:tracePt t="21471" x="2424113" y="3744913"/>
          <p14:tracePt t="21477" x="2430463" y="3744913"/>
          <p14:tracePt t="21483" x="2438400" y="3744913"/>
          <p14:tracePt t="21491" x="2451100" y="3751263"/>
          <p14:tracePt t="21493" x="2459038" y="3751263"/>
          <p14:tracePt t="21499" x="2473325" y="3751263"/>
          <p14:tracePt t="21502" x="2487613" y="3751263"/>
          <p14:tracePt t="21507" x="2493963" y="3751263"/>
          <p14:tracePt t="21510" x="2500313" y="3751263"/>
          <p14:tracePt t="21515" x="2508250" y="3751263"/>
          <p14:tracePt t="21531" x="2522538" y="3751263"/>
          <p14:tracePt t="21539" x="2528888" y="3751263"/>
          <p14:tracePt t="21542" x="2536825" y="3751263"/>
          <p14:tracePt t="21549" x="2543175" y="3751263"/>
          <p14:tracePt t="21550" x="2557463" y="3751263"/>
          <p14:tracePt t="21552" x="2563813" y="3751263"/>
          <p14:tracePt t="21554" x="2571750" y="3751263"/>
          <p14:tracePt t="21556" x="2578100" y="3751263"/>
          <p14:tracePt t="21558" x="2592388" y="3751263"/>
          <p14:tracePt t="21560" x="2606675" y="3751263"/>
          <p14:tracePt t="21562" x="2627313" y="3751263"/>
          <p14:tracePt t="21564" x="2641600" y="3751263"/>
          <p14:tracePt t="21566" x="2670175" y="3751263"/>
          <p14:tracePt t="21569" x="2697163" y="3751263"/>
          <p14:tracePt t="21570" x="2719388" y="3751263"/>
          <p14:tracePt t="21573" x="2746375" y="3751263"/>
          <p14:tracePt t="21574" x="2781300" y="3751263"/>
          <p14:tracePt t="21576" x="2817813" y="3751263"/>
          <p14:tracePt t="21578" x="2859088" y="3751263"/>
          <p14:tracePt t="21581" x="2894013" y="3751263"/>
          <p14:tracePt t="21582" x="2943225" y="3751263"/>
          <p14:tracePt t="21584" x="2986088" y="3751263"/>
          <p14:tracePt t="21587" x="3027363" y="3751263"/>
          <p14:tracePt t="21588" x="3070225" y="3751263"/>
          <p14:tracePt t="21591" x="3125788" y="3751263"/>
          <p14:tracePt t="21593" x="3175000" y="3751263"/>
          <p14:tracePt t="21594" x="3232150" y="3736975"/>
          <p14:tracePt t="21596" x="3294063" y="3736975"/>
          <p14:tracePt t="21598" x="3351213" y="3736975"/>
          <p14:tracePt t="21600" x="3406775" y="3736975"/>
          <p14:tracePt t="21602" x="3470275" y="3736975"/>
          <p14:tracePt t="21604" x="3527425" y="3736975"/>
          <p14:tracePt t="21606" x="3582988" y="3736975"/>
          <p14:tracePt t="21608" x="3646488" y="3736975"/>
          <p14:tracePt t="21610" x="3702050" y="3736975"/>
          <p14:tracePt t="21612" x="3759200" y="3736975"/>
          <p14:tracePt t="21615" x="3821113" y="3736975"/>
          <p14:tracePt t="21616" x="3870325" y="3736975"/>
          <p14:tracePt t="21618" x="3927475" y="3736975"/>
          <p14:tracePt t="21620" x="3968750" y="3736975"/>
          <p14:tracePt t="21623" x="4017963" y="3736975"/>
          <p14:tracePt t="21624" x="4067175" y="3736975"/>
          <p14:tracePt t="21626" x="4102100" y="3744913"/>
          <p14:tracePt t="21629" x="4138613" y="3744913"/>
          <p14:tracePt t="21631" x="4173538" y="3744913"/>
          <p14:tracePt t="21632" x="4208463" y="3751263"/>
          <p14:tracePt t="21634" x="4229100" y="3751263"/>
          <p14:tracePt t="21636" x="4257675" y="3751263"/>
          <p14:tracePt t="21638" x="4278313" y="3751263"/>
          <p14:tracePt t="21640" x="4292600" y="3751263"/>
          <p14:tracePt t="21642" x="4298950" y="3759200"/>
          <p14:tracePt t="21644" x="4313238" y="3759200"/>
          <p14:tracePt t="21676" x="4306888" y="3759200"/>
          <p14:tracePt t="21678" x="4298950" y="3759200"/>
          <p14:tracePt t="21682" x="4292600" y="3759200"/>
          <p14:tracePt t="21684" x="4278313" y="3759200"/>
          <p14:tracePt t="21686" x="4271963" y="3759200"/>
          <p14:tracePt t="21688" x="4264025" y="3759200"/>
          <p14:tracePt t="21690" x="4257675" y="3759200"/>
          <p14:tracePt t="21692" x="4243388" y="3759200"/>
          <p14:tracePt t="21694" x="4235450" y="3759200"/>
          <p14:tracePt t="21696" x="4222750" y="3759200"/>
          <p14:tracePt t="21698" x="4208463" y="3759200"/>
          <p14:tracePt t="21700" x="4200525" y="3759200"/>
          <p14:tracePt t="21702" x="4194175" y="3759200"/>
          <p14:tracePt t="21704" x="4187825" y="3759200"/>
          <p14:tracePt t="21706" x="4173538" y="3759200"/>
          <p14:tracePt t="21709" x="4165600" y="3759200"/>
          <p14:tracePt t="21710" x="4159250" y="3759200"/>
          <p14:tracePt t="21712" x="4151313" y="3759200"/>
          <p14:tracePt t="21715" x="4138613" y="3759200"/>
          <p14:tracePt t="21718" x="4130675" y="3759200"/>
          <p14:tracePt t="21720" x="4124325" y="3759200"/>
          <p14:tracePt t="21723" x="4116388" y="3759200"/>
          <p14:tracePt t="21726" x="4102100" y="3759200"/>
          <p14:tracePt t="21728" x="4089400" y="3759200"/>
          <p14:tracePt t="21730" x="4081463" y="3759200"/>
          <p14:tracePt t="21732" x="4067175" y="3759200"/>
          <p14:tracePt t="21734" x="4052888" y="3759200"/>
          <p14:tracePt t="21736" x="4046538" y="3759200"/>
          <p14:tracePt t="21738" x="4025900" y="3759200"/>
          <p14:tracePt t="21740" x="4011613" y="3759200"/>
          <p14:tracePt t="21742" x="3983038" y="3759200"/>
          <p14:tracePt t="21744" x="3962400" y="3759200"/>
          <p14:tracePt t="21746" x="3941763" y="3759200"/>
          <p14:tracePt t="21748" x="3919538" y="3771900"/>
          <p14:tracePt t="21750" x="3892550" y="3771900"/>
          <p14:tracePt t="21752" x="3870325" y="3771900"/>
          <p14:tracePt t="21754" x="3843338" y="3771900"/>
          <p14:tracePt t="21756" x="3814763" y="3771900"/>
          <p14:tracePt t="21758" x="3779838" y="3771900"/>
          <p14:tracePt t="21760" x="3744913" y="3779838"/>
          <p14:tracePt t="21762" x="3709988" y="3779838"/>
          <p14:tracePt t="21764" x="3673475" y="3779838"/>
          <p14:tracePt t="21766" x="3638550" y="3779838"/>
          <p14:tracePt t="21769" x="3597275" y="3779838"/>
          <p14:tracePt t="21770" x="3562350" y="3779838"/>
          <p14:tracePt t="21773" x="3527425" y="3779838"/>
          <p14:tracePt t="21774" x="3490913" y="3779838"/>
          <p14:tracePt t="21776" x="3455988" y="3779838"/>
          <p14:tracePt t="21778" x="3421063" y="3779838"/>
          <p14:tracePt t="21783" x="3351213" y="3779838"/>
          <p14:tracePt t="21784" x="3316288" y="3779838"/>
          <p14:tracePt t="21787" x="3287713" y="3779838"/>
          <p14:tracePt t="21788" x="3259138" y="3779838"/>
          <p14:tracePt t="21790" x="3224213" y="3779838"/>
          <p14:tracePt t="21792" x="3203575" y="3779838"/>
          <p14:tracePt t="21794" x="3175000" y="3771900"/>
          <p14:tracePt t="21796" x="3148013" y="3771900"/>
          <p14:tracePt t="21798" x="3133725" y="3771900"/>
          <p14:tracePt t="21800" x="3105150" y="3771900"/>
          <p14:tracePt t="21802" x="3084513" y="3771900"/>
          <p14:tracePt t="21804" x="3062288" y="3765550"/>
          <p14:tracePt t="21806" x="3049588" y="3765550"/>
          <p14:tracePt t="21808" x="3035300" y="3765550"/>
          <p14:tracePt t="21810" x="3013075" y="3765550"/>
          <p14:tracePt t="21812" x="3000375" y="3765550"/>
          <p14:tracePt t="21815" x="2992438" y="3765550"/>
          <p14:tracePt t="21816" x="2971800" y="3759200"/>
          <p14:tracePt t="21818" x="2965450" y="3759200"/>
          <p14:tracePt t="21820" x="2957513" y="3759200"/>
          <p14:tracePt t="21823" x="2943225" y="3759200"/>
          <p14:tracePt t="21824" x="2936875" y="3759200"/>
          <p14:tracePt t="21826" x="2928938" y="3759200"/>
          <p14:tracePt t="21832" x="2922588" y="3759200"/>
          <p14:tracePt t="21832" x="2908300" y="3759200"/>
          <p14:tracePt t="21839" x="2901950" y="3759200"/>
          <p14:tracePt t="21939" x="2894013" y="3759200"/>
          <p14:tracePt t="21942" x="2887663" y="3759200"/>
          <p14:tracePt t="21947" x="2873375" y="3759200"/>
          <p14:tracePt t="21950" x="2867025" y="3759200"/>
          <p14:tracePt t="21952" x="2859088" y="3759200"/>
          <p14:tracePt t="21954" x="2852738" y="3759200"/>
          <p14:tracePt t="21956" x="2838450" y="3759200"/>
          <p14:tracePt t="21958" x="2830513" y="3759200"/>
          <p14:tracePt t="21960" x="2824163" y="3759200"/>
          <p14:tracePt t="21963" x="2817813" y="3759200"/>
          <p14:tracePt t="21965" x="2795588" y="3759200"/>
          <p14:tracePt t="21966" x="2789238" y="3759200"/>
          <p14:tracePt t="21968" x="2781300" y="3759200"/>
          <p14:tracePt t="21970" x="2768600" y="3759200"/>
          <p14:tracePt t="21973" x="2754313" y="3759200"/>
          <p14:tracePt t="21974" x="2746375" y="3759200"/>
          <p14:tracePt t="21976" x="2732088" y="3759200"/>
          <p14:tracePt t="21978" x="2725738" y="3759200"/>
          <p14:tracePt t="21980" x="2719388" y="3759200"/>
          <p14:tracePt t="21982" x="2711450" y="3759200"/>
          <p14:tracePt t="21986" x="2697163" y="3759200"/>
          <p14:tracePt t="21988" x="2690813" y="3759200"/>
          <p14:tracePt t="21990" x="2682875" y="3759200"/>
          <p14:tracePt t="21992" x="2676525" y="3759200"/>
          <p14:tracePt t="21994" x="2662238" y="3759200"/>
          <p14:tracePt t="21996" x="2655888" y="3759200"/>
          <p14:tracePt t="21998" x="2647950" y="3759200"/>
          <p14:tracePt t="22000" x="2641600" y="3759200"/>
          <p14:tracePt t="22004" x="2620963" y="3759200"/>
          <p14:tracePt t="22006" x="2613025" y="3759200"/>
          <p14:tracePt t="22008" x="2606675" y="3759200"/>
          <p14:tracePt t="22010" x="2586038" y="3759200"/>
          <p14:tracePt t="22012" x="2578100" y="3759200"/>
          <p14:tracePt t="22015" x="2557463" y="3759200"/>
          <p14:tracePt t="22018" x="2549525" y="3759200"/>
          <p14:tracePt t="22018" x="2536825" y="3759200"/>
          <p14:tracePt t="22020" x="2522538" y="3759200"/>
          <p14:tracePt t="22023" x="2508250" y="3759200"/>
          <p14:tracePt t="22024" x="2487613" y="3759200"/>
          <p14:tracePt t="22026" x="2479675" y="3759200"/>
          <p14:tracePt t="22028" x="2465388" y="3759200"/>
          <p14:tracePt t="22031" x="2444750" y="3759200"/>
          <p14:tracePt t="22032" x="2430463" y="3759200"/>
          <p14:tracePt t="22034" x="2409825" y="3759200"/>
          <p14:tracePt t="22036" x="2401888" y="3759200"/>
          <p14:tracePt t="22038" x="2381250" y="3759200"/>
          <p14:tracePt t="22040" x="2366963" y="3759200"/>
          <p14:tracePt t="22042" x="2346325" y="3759200"/>
          <p14:tracePt t="22044" x="2339975" y="3759200"/>
          <p14:tracePt t="22046" x="2325688" y="3759200"/>
          <p14:tracePt t="22048" x="2311400" y="3759200"/>
          <p14:tracePt t="22050" x="2305050" y="3759200"/>
          <p14:tracePt t="22052" x="2297113" y="3759200"/>
          <p14:tracePt t="22054" x="2290763" y="3759200"/>
          <p14:tracePt t="22056" x="2276475" y="3759200"/>
          <p14:tracePt t="22058" x="2268538" y="3759200"/>
          <p14:tracePt t="22062" x="2262188" y="3759200"/>
          <p14:tracePt t="22231" x="2276475" y="3759200"/>
          <p14:tracePt t="22235" x="2282825" y="3759200"/>
          <p14:tracePt t="22236" x="2282825" y="3751263"/>
          <p14:tracePt t="22241" x="2290763" y="3751263"/>
          <p14:tracePt t="22247" x="2297113" y="3751263"/>
          <p14:tracePt t="22256" x="2311400" y="3751263"/>
          <p14:tracePt t="22371" x="2317750" y="3751263"/>
          <p14:tracePt t="22390" x="2325688" y="3751263"/>
          <p14:tracePt t="22400" x="2332038" y="3751263"/>
          <p14:tracePt t="22410" x="2346325" y="3751263"/>
          <p14:tracePt t="22417" x="2352675" y="3751263"/>
          <p14:tracePt t="22418" x="2352675" y="3736975"/>
          <p14:tracePt t="22426" x="2360613" y="3736975"/>
          <p14:tracePt t="22436" x="2366963" y="3736975"/>
          <p14:tracePt t="22447" x="2381250" y="3736975"/>
          <p14:tracePt t="22452" x="2389188" y="3736975"/>
          <p14:tracePt t="22461" x="2395538" y="3736975"/>
          <p14:tracePt t="22473" x="2401888" y="3736975"/>
          <p14:tracePt t="22481" x="2416175" y="3736975"/>
          <p14:tracePt t="22490" x="2424113" y="3736975"/>
          <p14:tracePt t="22492" x="2424113" y="3730625"/>
          <p14:tracePt t="22497" x="2430463" y="3730625"/>
          <p14:tracePt t="22500" x="2438400" y="3730625"/>
          <p14:tracePt t="22507" x="2451100" y="3730625"/>
          <p14:tracePt t="22515" x="2459038" y="3730625"/>
          <p14:tracePt t="22518" x="2465388" y="3730625"/>
          <p14:tracePt t="22526" x="2473325" y="3722688"/>
          <p14:tracePt t="22534" x="2487613" y="3722688"/>
          <p14:tracePt t="22540" x="2493963" y="3722688"/>
          <p14:tracePt t="22644" x="2500313" y="3722688"/>
          <p14:tracePt t="22660" x="2508250" y="3722688"/>
          <p14:tracePt t="22666" x="2522538" y="3722688"/>
          <p14:tracePt t="22668" x="2528888" y="3722688"/>
          <p14:tracePt t="22673" x="2536825" y="3722688"/>
          <p14:tracePt t="22675" x="2543175" y="3722688"/>
          <p14:tracePt t="22676" x="2557463" y="3722688"/>
          <p14:tracePt t="22678" x="2563813" y="3722688"/>
          <p14:tracePt t="22683" x="2578100" y="3722688"/>
          <p14:tracePt t="22684" x="2592388" y="3722688"/>
          <p14:tracePt t="22686" x="2598738" y="3722688"/>
          <p14:tracePt t="22688" x="2606675" y="3722688"/>
          <p14:tracePt t="22690" x="2613025" y="3722688"/>
          <p14:tracePt t="22692" x="2635250" y="3716338"/>
          <p14:tracePt t="22694" x="2641600" y="3716338"/>
          <p14:tracePt t="22696" x="2647950" y="3716338"/>
          <p14:tracePt t="22698" x="2662238" y="3716338"/>
          <p14:tracePt t="22700" x="2676525" y="3702050"/>
          <p14:tracePt t="22703" x="2682875" y="3702050"/>
          <p14:tracePt t="22704" x="2705100" y="3702050"/>
          <p14:tracePt t="22707" x="2719388" y="3702050"/>
          <p14:tracePt t="22708" x="2740025" y="3695700"/>
          <p14:tracePt t="22710" x="2754313" y="3695700"/>
          <p14:tracePt t="22712" x="2781300" y="3695700"/>
          <p14:tracePt t="22715" x="2809875" y="3695700"/>
          <p14:tracePt t="22716" x="2838450" y="3695700"/>
          <p14:tracePt t="22718" x="2859088" y="3687763"/>
          <p14:tracePt t="22720" x="2879725" y="3687763"/>
          <p14:tracePt t="22723" x="2916238" y="3687763"/>
          <p14:tracePt t="22724" x="2943225" y="3687763"/>
          <p14:tracePt t="22726" x="2965450" y="3687763"/>
          <p14:tracePt t="22728" x="2992438" y="3687763"/>
          <p14:tracePt t="22730" x="3021013" y="3681413"/>
          <p14:tracePt t="22732" x="3049588" y="3681413"/>
          <p14:tracePt t="22734" x="3070225" y="3681413"/>
          <p14:tracePt t="22737" x="3098800" y="3681413"/>
          <p14:tracePt t="22738" x="3125788" y="3681413"/>
          <p14:tracePt t="22740" x="3154363" y="3681413"/>
          <p14:tracePt t="22742" x="3175000" y="3681413"/>
          <p14:tracePt t="22744" x="3203575" y="3681413"/>
          <p14:tracePt t="22746" x="3232150" y="3681413"/>
          <p14:tracePt t="22748" x="3259138" y="3681413"/>
          <p14:tracePt t="22750" x="3273425" y="3681413"/>
          <p14:tracePt t="22752" x="3302000" y="3681413"/>
          <p14:tracePt t="22754" x="3316288" y="3681413"/>
          <p14:tracePt t="22756" x="3343275" y="3681413"/>
          <p14:tracePt t="22758" x="3365500" y="3681413"/>
          <p14:tracePt t="22761" x="3386138" y="3681413"/>
          <p14:tracePt t="22762" x="3406775" y="3681413"/>
          <p14:tracePt t="22764" x="3421063" y="3681413"/>
          <p14:tracePt t="22766" x="3441700" y="3681413"/>
          <p14:tracePt t="22768" x="3470275" y="3681413"/>
          <p14:tracePt t="22770" x="3484563" y="3681413"/>
          <p14:tracePt t="22773" x="3490913" y="3681413"/>
          <p14:tracePt t="22774" x="3513138" y="3681413"/>
          <p14:tracePt t="22776" x="3527425" y="3681413"/>
          <p14:tracePt t="22778" x="3548063" y="3681413"/>
          <p14:tracePt t="22781" x="3562350" y="3681413"/>
          <p14:tracePt t="22782" x="3582988" y="3681413"/>
          <p14:tracePt t="22784" x="3597275" y="3681413"/>
          <p14:tracePt t="22786" x="3617913" y="3681413"/>
          <p14:tracePt t="22788" x="3632200" y="3681413"/>
          <p14:tracePt t="22790" x="3652838" y="3681413"/>
          <p14:tracePt t="22792" x="3681413" y="3681413"/>
          <p14:tracePt t="22794" x="3695700" y="3681413"/>
          <p14:tracePt t="22796" x="3716338" y="3681413"/>
          <p14:tracePt t="22798" x="3730625" y="3681413"/>
          <p14:tracePt t="22800" x="3759200" y="3681413"/>
          <p14:tracePt t="22802" x="3786188" y="3681413"/>
          <p14:tracePt t="22804" x="3800475" y="3681413"/>
          <p14:tracePt t="22806" x="3835400" y="3681413"/>
          <p14:tracePt t="22809" x="3857625" y="3681413"/>
          <p14:tracePt t="22810" x="3892550" y="3667125"/>
          <p14:tracePt t="22812" x="3913188" y="3667125"/>
          <p14:tracePt t="22815" x="3941763" y="3667125"/>
          <p14:tracePt t="22816" x="3976688" y="3667125"/>
          <p14:tracePt t="22818" x="4011613" y="3667125"/>
          <p14:tracePt t="22820" x="4046538" y="3667125"/>
          <p14:tracePt t="22823" x="4081463" y="3667125"/>
          <p14:tracePt t="22824" x="4116388" y="3667125"/>
          <p14:tracePt t="22826" x="4159250" y="3667125"/>
          <p14:tracePt t="22828" x="4194175" y="3667125"/>
          <p14:tracePt t="22830" x="4243388" y="3667125"/>
          <p14:tracePt t="22832" x="4284663" y="3667125"/>
          <p14:tracePt t="22834" x="4327525" y="3667125"/>
          <p14:tracePt t="22836" x="4370388" y="3667125"/>
          <p14:tracePt t="22840" x="4468813" y="3667125"/>
          <p14:tracePt t="22842" x="4510088" y="3667125"/>
          <p14:tracePt t="22844" x="4565650" y="3667125"/>
          <p14:tracePt t="22846" x="4608513" y="3667125"/>
          <p14:tracePt t="22848" x="4664075" y="3667125"/>
          <p14:tracePt t="22850" x="4713288" y="3667125"/>
          <p14:tracePt t="22853" x="4770438" y="3667125"/>
          <p14:tracePt t="22854" x="4819650" y="3667125"/>
          <p14:tracePt t="22856" x="4860925" y="3667125"/>
          <p14:tracePt t="22858" x="4918075" y="3667125"/>
          <p14:tracePt t="22860" x="4967288" y="3667125"/>
          <p14:tracePt t="22862" x="5022850" y="3667125"/>
          <p14:tracePt t="22864" x="5072063" y="3667125"/>
          <p14:tracePt t="22866" x="5121275" y="3667125"/>
          <p14:tracePt t="22868" x="5176838" y="3667125"/>
          <p14:tracePt t="22870" x="5233988" y="3667125"/>
          <p14:tracePt t="22873" x="5275263" y="3667125"/>
          <p14:tracePt t="22874" x="5332413" y="3667125"/>
          <p14:tracePt t="22876" x="5373688" y="3667125"/>
          <p14:tracePt t="22878" x="5422900" y="3667125"/>
          <p14:tracePt t="22883" x="5514975" y="3660775"/>
          <p14:tracePt t="22891" x="5683250" y="3652838"/>
          <p14:tracePt t="22893" x="5726113" y="3646488"/>
          <p14:tracePt t="22894" x="5761038" y="3646488"/>
          <p14:tracePt t="22896" x="5795963" y="3646488"/>
          <p14:tracePt t="22899" x="5824538" y="3632200"/>
          <p14:tracePt t="22900" x="5859463" y="3624263"/>
          <p14:tracePt t="22902" x="5880100" y="3624263"/>
          <p14:tracePt t="22904" x="5908675" y="3617913"/>
          <p14:tracePt t="22906" x="5935663" y="3611563"/>
          <p14:tracePt t="22908" x="5949950" y="3611563"/>
          <p14:tracePt t="22910" x="5978525" y="3597275"/>
          <p14:tracePt t="22912" x="5999163" y="3589338"/>
          <p14:tracePt t="22914" x="6013450" y="3589338"/>
          <p14:tracePt t="22916" x="6034088" y="3582988"/>
          <p14:tracePt t="22918" x="6048375" y="3575050"/>
          <p14:tracePt t="22920" x="6056313" y="3575050"/>
          <p14:tracePt t="22923" x="6076950" y="3562350"/>
          <p14:tracePt t="22924" x="6083300" y="3554413"/>
          <p14:tracePt t="22926" x="6105525" y="3554413"/>
          <p14:tracePt t="22928" x="6111875" y="3548063"/>
          <p14:tracePt t="22930" x="6126163" y="3540125"/>
          <p14:tracePt t="22933" x="6140450" y="3525838"/>
          <p14:tracePt t="22934" x="6154738" y="3519488"/>
          <p14:tracePt t="22936" x="6161088" y="3519488"/>
          <p14:tracePt t="22939" x="6175375" y="3513138"/>
          <p14:tracePt t="22940" x="6181725" y="3505200"/>
          <p14:tracePt t="22942" x="6189663" y="3490913"/>
          <p14:tracePt t="22944" x="6196013" y="3484563"/>
          <p14:tracePt t="22946" x="6210300" y="3484563"/>
          <p14:tracePt t="22948" x="6216650" y="3478213"/>
          <p14:tracePt t="22950" x="6224588" y="3470275"/>
          <p14:tracePt t="22952" x="6230938" y="3470275"/>
          <p14:tracePt t="22954" x="6230938" y="3455988"/>
          <p14:tracePt t="22956" x="6245225" y="3455988"/>
          <p14:tracePt t="22958" x="6253163" y="3449638"/>
          <p14:tracePt t="22961" x="6253163" y="3441700"/>
          <p14:tracePt t="22963" x="6259513" y="3441700"/>
          <p14:tracePt t="22964" x="6259513" y="3435350"/>
          <p14:tracePt t="22968" x="6259513" y="3421063"/>
          <p14:tracePt t="22970" x="6259513" y="3414713"/>
          <p14:tracePt t="22974" x="6265863" y="3406775"/>
          <p14:tracePt t="22978" x="6265863" y="3400425"/>
          <p14:tracePt t="22981" x="6265863" y="3386138"/>
          <p14:tracePt t="22984" x="6280150" y="3379788"/>
          <p14:tracePt t="22988" x="6280150" y="3371850"/>
          <p14:tracePt t="22992" x="6280150" y="3365500"/>
          <p14:tracePt t="22996" x="6280150" y="3351213"/>
          <p14:tracePt t="22998" x="6288088" y="3351213"/>
          <p14:tracePt t="23000" x="6288088" y="3343275"/>
          <p14:tracePt t="23004" x="6288088" y="3336925"/>
          <p14:tracePt t="23008" x="6288088" y="3330575"/>
          <p14:tracePt t="23053" x="6288088" y="3316288"/>
          <p14:tracePt t="23055" x="6280150" y="3316288"/>
          <p14:tracePt t="23061" x="6273800" y="3316288"/>
          <p14:tracePt t="23066" x="6265863" y="3316288"/>
          <p14:tracePt t="23071" x="6259513" y="3316288"/>
          <p14:tracePt t="23079" x="6245225" y="3322638"/>
          <p14:tracePt t="23329" x="6238875" y="3322638"/>
          <p14:tracePt t="23333" x="6230938" y="3322638"/>
          <p14:tracePt t="23334" x="6224588" y="3322638"/>
          <p14:tracePt t="23339" x="6210300" y="3322638"/>
          <p14:tracePt t="23340" x="6196013" y="3322638"/>
          <p14:tracePt t="23342" x="6189663" y="3322638"/>
          <p14:tracePt t="23344" x="6167438" y="3322638"/>
          <p14:tracePt t="23346" x="6140450" y="3322638"/>
          <p14:tracePt t="23348" x="6126163" y="3322638"/>
          <p14:tracePt t="23350" x="6097588" y="3322638"/>
          <p14:tracePt t="23353" x="6062663" y="3322638"/>
          <p14:tracePt t="23354" x="6034088" y="3322638"/>
          <p14:tracePt t="23356" x="5999163" y="3322638"/>
          <p14:tracePt t="23358" x="5964238" y="3322638"/>
          <p14:tracePt t="23360" x="5929313" y="3322638"/>
          <p14:tracePt t="23362" x="5886450" y="3322638"/>
          <p14:tracePt t="23365" x="5845175" y="3322638"/>
          <p14:tracePt t="23366" x="5810250" y="3322638"/>
          <p14:tracePt t="23368" x="5767388" y="3330575"/>
          <p14:tracePt t="23370" x="5718175" y="3330575"/>
          <p14:tracePt t="23375" x="5627688" y="3330575"/>
          <p14:tracePt t="23376" x="5570538" y="3336925"/>
          <p14:tracePt t="23378" x="5529263" y="3336925"/>
          <p14:tracePt t="23381" x="5472113" y="3336925"/>
          <p14:tracePt t="23382" x="5430838" y="3336925"/>
          <p14:tracePt t="23384" x="5381625" y="3351213"/>
          <p14:tracePt t="23386" x="5324475" y="3351213"/>
          <p14:tracePt t="23388" x="5275263" y="3351213"/>
          <p14:tracePt t="23390" x="5219700" y="3357563"/>
          <p14:tracePt t="23392" x="5170488" y="3357563"/>
          <p14:tracePt t="23394" x="5106988" y="3365500"/>
          <p14:tracePt t="23396" x="5051425" y="3365500"/>
          <p14:tracePt t="23399" x="5002213" y="3365500"/>
          <p14:tracePt t="23400" x="4938713" y="3371850"/>
          <p14:tracePt t="23403" x="4875213" y="3371850"/>
          <p14:tracePt t="23404" x="4819650" y="3386138"/>
          <p14:tracePt t="23406" x="4756150" y="3386138"/>
          <p14:tracePt t="23408" x="4692650" y="3386138"/>
          <p14:tracePt t="23410" x="4629150" y="3392488"/>
          <p14:tracePt t="23412" x="4573588" y="3392488"/>
          <p14:tracePt t="23414" x="4510088" y="3400425"/>
          <p14:tracePt t="23416" x="4440238" y="3400425"/>
          <p14:tracePt t="23418" x="4376738" y="3406775"/>
          <p14:tracePt t="23420" x="4306888" y="3406775"/>
          <p14:tracePt t="23423" x="4243388" y="3406775"/>
          <p14:tracePt t="23424" x="4165600" y="3406775"/>
          <p14:tracePt t="23426" x="4102100" y="3421063"/>
          <p14:tracePt t="23428" x="4032250" y="3421063"/>
          <p14:tracePt t="23431" x="3976688" y="3421063"/>
          <p14:tracePt t="23432" x="3913188" y="3421063"/>
          <p14:tracePt t="23434" x="3843338" y="3421063"/>
          <p14:tracePt t="23437" x="3779838" y="3429000"/>
          <p14:tracePt t="23438" x="3716338" y="3429000"/>
          <p14:tracePt t="23440" x="3660775" y="3429000"/>
          <p14:tracePt t="23442" x="3597275" y="3429000"/>
          <p14:tracePt t="23445" x="3540125" y="3429000"/>
          <p14:tracePt t="23446" x="3490913" y="3429000"/>
          <p14:tracePt t="23448" x="3435350" y="3429000"/>
          <p14:tracePt t="23450" x="3386138" y="3429000"/>
          <p14:tracePt t="23452" x="3343275" y="3429000"/>
          <p14:tracePt t="23454" x="3294063" y="3429000"/>
          <p14:tracePt t="23456" x="3252788" y="3421063"/>
          <p14:tracePt t="23458" x="3209925" y="3421063"/>
          <p14:tracePt t="23461" x="3168650" y="3421063"/>
          <p14:tracePt t="23462" x="3133725" y="3414713"/>
          <p14:tracePt t="23465" x="3105150" y="3414713"/>
          <p14:tracePt t="23466" x="3070225" y="3414713"/>
          <p14:tracePt t="23468" x="3041650" y="3406775"/>
          <p14:tracePt t="23470" x="3013075" y="3406775"/>
          <p14:tracePt t="23473" x="2992438" y="3406775"/>
          <p14:tracePt t="23474" x="2971800" y="3406775"/>
          <p14:tracePt t="23476" x="2957513" y="3400425"/>
          <p14:tracePt t="23478" x="2936875" y="3400425"/>
          <p14:tracePt t="23480" x="2922588" y="3400425"/>
          <p14:tracePt t="23483" x="2901950" y="3400425"/>
          <p14:tracePt t="23484" x="2894013" y="3400425"/>
          <p14:tracePt t="23486" x="2887663" y="3400425"/>
          <p14:tracePt t="23490" x="2873375" y="3400425"/>
          <p14:tracePt t="23492" x="2867025" y="3400425"/>
          <p14:tracePt t="23555" x="2873375" y="3400425"/>
          <p14:tracePt t="23663" x="2867025" y="3400425"/>
          <p14:tracePt t="23665" x="2867025" y="3406775"/>
          <p14:tracePt t="23667" x="2859088" y="3406775"/>
          <p14:tracePt t="23668" x="2859088" y="3421063"/>
          <p14:tracePt t="23670" x="2852738" y="3429000"/>
          <p14:tracePt t="23673" x="2838450" y="3429000"/>
          <p14:tracePt t="23674" x="2830513" y="3435350"/>
          <p14:tracePt t="23676" x="2824163" y="3441700"/>
          <p14:tracePt t="23678" x="2824163" y="3455988"/>
          <p14:tracePt t="23682" x="2803525" y="3463925"/>
          <p14:tracePt t="23683" x="2795588" y="3470275"/>
          <p14:tracePt t="23684" x="2789238" y="3478213"/>
          <p14:tracePt t="23686" x="2768600" y="3490913"/>
          <p14:tracePt t="23688" x="2760663" y="3498850"/>
          <p14:tracePt t="23690" x="2746375" y="3505200"/>
          <p14:tracePt t="23693" x="2732088" y="3513138"/>
          <p14:tracePt t="23694" x="2719388" y="3525838"/>
          <p14:tracePt t="23697" x="2697163" y="3540125"/>
          <p14:tracePt t="23699" x="2682875" y="3548063"/>
          <p14:tracePt t="23700" x="2662238" y="3568700"/>
          <p14:tracePt t="23702" x="2647950" y="3575050"/>
          <p14:tracePt t="23704" x="2620963" y="3597275"/>
          <p14:tracePt t="23706" x="2606675" y="3603625"/>
          <p14:tracePt t="23708" x="2586038" y="3611563"/>
          <p14:tracePt t="23710" x="2571750" y="3617913"/>
          <p14:tracePt t="23712" x="2549525" y="3632200"/>
          <p14:tracePt t="23715" x="2536825" y="3646488"/>
          <p14:tracePt t="23716" x="2514600" y="3652838"/>
          <p14:tracePt t="23718" x="2500313" y="3667125"/>
          <p14:tracePt t="23720" x="2479675" y="3673475"/>
          <p14:tracePt t="23723" x="2473325" y="3681413"/>
          <p14:tracePt t="23724" x="2465388" y="3681413"/>
          <p14:tracePt t="23726" x="2444750" y="3687763"/>
          <p14:tracePt t="23728" x="2438400" y="3687763"/>
          <p14:tracePt t="23733" x="2430463" y="3702050"/>
          <p14:tracePt t="23736" x="2416175" y="3702050"/>
          <p14:tracePt t="23784" x="2416175" y="3695700"/>
          <p14:tracePt t="23802" x="2416175" y="3687763"/>
          <p14:tracePt t="24026" x="2424113" y="3687763"/>
          <p14:tracePt t="24034" x="2430463" y="3687763"/>
          <p14:tracePt t="24040" x="2438400" y="3687763"/>
          <p14:tracePt t="24046" x="2451100" y="3687763"/>
          <p14:tracePt t="24050" x="2459038" y="3687763"/>
          <p14:tracePt t="24052" x="2465388" y="3687763"/>
          <p14:tracePt t="24057" x="2473325" y="3687763"/>
          <p14:tracePt t="24060" x="2487613" y="3687763"/>
          <p14:tracePt t="24062" x="2493963" y="3702050"/>
          <p14:tracePt t="24066" x="2500313" y="3702050"/>
          <p14:tracePt t="24068" x="2508250" y="3702050"/>
          <p14:tracePt t="24073" x="2522538" y="3702050"/>
          <p14:tracePt t="24076" x="2528888" y="3702050"/>
          <p14:tracePt t="24082" x="2536825" y="3702050"/>
          <p14:tracePt t="24084" x="2543175" y="3702050"/>
          <p14:tracePt t="24086" x="2543175" y="3709988"/>
          <p14:tracePt t="24097" x="2557463" y="3709988"/>
          <p14:tracePt t="24102" x="2563813" y="3709988"/>
          <p14:tracePt t="24107" x="2571750" y="3709988"/>
          <p14:tracePt t="24110" x="2578100" y="3709988"/>
          <p14:tracePt t="24112" x="2592388" y="3709988"/>
          <p14:tracePt t="24116" x="2598738" y="3709988"/>
          <p14:tracePt t="24118" x="2606675" y="3709988"/>
          <p14:tracePt t="24120" x="2627313" y="3709988"/>
          <p14:tracePt t="24123" x="2635250" y="3709988"/>
          <p14:tracePt t="24124" x="2641600" y="3709988"/>
          <p14:tracePt t="24126" x="2647950" y="3702050"/>
          <p14:tracePt t="24128" x="2670175" y="3702050"/>
          <p14:tracePt t="24132" x="2676525" y="3702050"/>
          <p14:tracePt t="24132" x="2682875" y="3702050"/>
          <p14:tracePt t="24134" x="2705100" y="3695700"/>
          <p14:tracePt t="24136" x="2711450" y="3695700"/>
          <p14:tracePt t="24140" x="2719388" y="3695700"/>
          <p14:tracePt t="24141" x="2732088" y="3687763"/>
          <p14:tracePt t="24142" x="2740025" y="3687763"/>
          <p14:tracePt t="24144" x="2746375" y="3687763"/>
          <p14:tracePt t="24148" x="2754313" y="3681413"/>
          <p14:tracePt t="24150" x="2768600" y="3681413"/>
          <p14:tracePt t="24154" x="2774950" y="3681413"/>
          <p14:tracePt t="24160" x="2774950" y="3667125"/>
          <p14:tracePt t="24165" x="2781300" y="3667125"/>
          <p14:tracePt t="24174" x="2781300" y="3660775"/>
          <p14:tracePt t="24263" x="2789238" y="3660775"/>
          <p14:tracePt t="24265" x="2789238" y="3652838"/>
          <p14:tracePt t="24270" x="2803525" y="3652838"/>
          <p14:tracePt t="24276" x="2803525" y="3646488"/>
          <p14:tracePt t="24281" x="2809875" y="3646488"/>
          <p14:tracePt t="24668" x="2803525" y="3646488"/>
          <p14:tracePt t="24673" x="2795588" y="3646488"/>
          <p14:tracePt t="24676" x="2789238" y="3646488"/>
          <p14:tracePt t="24678" x="2789238" y="3652838"/>
          <p14:tracePt t="24681" x="2781300" y="3652838"/>
          <p14:tracePt t="24684" x="2768600" y="3652838"/>
          <p14:tracePt t="24690" x="2760663" y="3652838"/>
          <p14:tracePt t="24697" x="2760663" y="3667125"/>
          <p14:tracePt t="34208" x="2754313" y="3667125"/>
          <p14:tracePt t="34210" x="2754313" y="3660775"/>
          <p14:tracePt t="34212" x="2754313" y="3646488"/>
          <p14:tracePt t="34215" x="2746375" y="3617913"/>
          <p14:tracePt t="34218" x="2732088" y="3582988"/>
          <p14:tracePt t="34218" x="2725738" y="3548063"/>
          <p14:tracePt t="34220" x="2719388" y="3513138"/>
          <p14:tracePt t="34223" x="2711450" y="3484563"/>
          <p14:tracePt t="34225" x="2690813" y="3455988"/>
          <p14:tracePt t="34226" x="2682875" y="3435350"/>
          <p14:tracePt t="34228" x="2676525" y="3406775"/>
          <p14:tracePt t="34233" x="2647950" y="3365500"/>
          <p14:tracePt t="34234" x="2641600" y="3336925"/>
          <p14:tracePt t="34236" x="2620963" y="3308350"/>
          <p14:tracePt t="34238" x="2606675" y="3294063"/>
          <p14:tracePt t="34241" x="2592388" y="3267075"/>
          <p14:tracePt t="34242" x="2578100" y="3244850"/>
          <p14:tracePt t="34244" x="2557463" y="3224213"/>
          <p14:tracePt t="34246" x="2549525" y="3197225"/>
          <p14:tracePt t="34249" x="2536825" y="3175000"/>
          <p14:tracePt t="34250" x="2514600" y="3160713"/>
          <p14:tracePt t="34252" x="2508250" y="3133725"/>
          <p14:tracePt t="34255" x="2487613" y="3119438"/>
          <p14:tracePt t="34257" x="2473325" y="3098800"/>
          <p14:tracePt t="34259" x="2465388" y="3070225"/>
          <p14:tracePt t="34260" x="2444750" y="3049588"/>
          <p14:tracePt t="34262" x="2430463" y="3021013"/>
          <p14:tracePt t="34265" x="2409825" y="3000375"/>
          <p14:tracePt t="34266" x="2395538" y="2978150"/>
          <p14:tracePt t="34268" x="2374900" y="2951163"/>
          <p14:tracePt t="34270" x="2360613" y="2928938"/>
          <p14:tracePt t="34273" x="2346325" y="2908300"/>
          <p14:tracePt t="34274" x="2332038" y="2887663"/>
          <p14:tracePt t="34276" x="2311400" y="2873375"/>
          <p14:tracePt t="34278" x="2305050" y="2852738"/>
          <p14:tracePt t="34281" x="2290763" y="2844800"/>
          <p14:tracePt t="34283" x="2276475" y="2824163"/>
          <p14:tracePt t="34284" x="2268538" y="2817813"/>
          <p14:tracePt t="34286" x="2255838" y="2809875"/>
          <p14:tracePt t="34288" x="2255838" y="2803525"/>
          <p14:tracePt t="34291" x="2241550" y="2803525"/>
          <p14:tracePt t="34292" x="2233613" y="2789238"/>
          <p14:tracePt t="34625" x="2227263" y="2789238"/>
          <p14:tracePt t="34633" x="2219325" y="2789238"/>
          <p14:tracePt t="34635" x="2206625" y="2789238"/>
          <p14:tracePt t="34637" x="2198688" y="2789238"/>
          <p14:tracePt t="34639" x="2192338" y="2789238"/>
          <p14:tracePt t="34641" x="2170113" y="2789238"/>
          <p14:tracePt t="34642" x="2163763" y="2789238"/>
          <p14:tracePt t="34645" x="2149475" y="2789238"/>
          <p14:tracePt t="34648" x="2128838" y="2789238"/>
          <p14:tracePt t="34649" x="2114550" y="2789238"/>
          <p14:tracePt t="34650" x="2093913" y="2789238"/>
          <p14:tracePt t="34652" x="2065338" y="2789238"/>
          <p14:tracePt t="34655" x="2051050" y="2795588"/>
          <p14:tracePt t="34657" x="2030413" y="2795588"/>
          <p14:tracePt t="34658" x="2009775" y="2803525"/>
          <p14:tracePt t="34660" x="1987550" y="2803525"/>
          <p14:tracePt t="34662" x="1974850" y="2803525"/>
          <p14:tracePt t="34665" x="1952625" y="2809875"/>
          <p14:tracePt t="34666" x="1925638" y="2809875"/>
          <p14:tracePt t="34668" x="1911350" y="2824163"/>
          <p14:tracePt t="34671" x="1889125" y="2824163"/>
          <p14:tracePt t="34673" x="1876425" y="2830513"/>
          <p14:tracePt t="34674" x="1854200" y="2830513"/>
          <p14:tracePt t="34676" x="1839913" y="2830513"/>
          <p14:tracePt t="34678" x="1819275" y="2838450"/>
          <p14:tracePt t="34682" x="1804988" y="2838450"/>
          <p14:tracePt t="34683" x="1784350" y="2838450"/>
          <p14:tracePt t="34684" x="1770063" y="2844800"/>
          <p14:tracePt t="34686" x="1763713" y="2844800"/>
          <p14:tracePt t="34688" x="1749425" y="2844800"/>
          <p14:tracePt t="34690" x="1741488" y="2844800"/>
          <p14:tracePt t="34692" x="1735138" y="2844800"/>
          <p14:tracePt t="34695" x="1728788" y="2844800"/>
          <p14:tracePt t="34698" x="1714500" y="2844800"/>
          <p14:tracePt t="34714" x="1720850" y="2844800"/>
          <p14:tracePt t="34718" x="1728788" y="2859088"/>
          <p14:tracePt t="34721" x="1735138" y="2859088"/>
          <p14:tracePt t="34724" x="1749425" y="2859088"/>
          <p14:tracePt t="34726" x="1755775" y="2867025"/>
          <p14:tracePt t="34728" x="1770063" y="2867025"/>
          <p14:tracePt t="34731" x="1784350" y="2867025"/>
          <p14:tracePt t="34732" x="1798638" y="2873375"/>
          <p14:tracePt t="34734" x="1804988" y="2873375"/>
          <p14:tracePt t="34737" x="1827213" y="2879725"/>
          <p14:tracePt t="34738" x="1833563" y="2879725"/>
          <p14:tracePt t="34741" x="1854200" y="2894013"/>
          <p14:tracePt t="34742" x="1868488" y="2901950"/>
          <p14:tracePt t="34745" x="1876425" y="2908300"/>
          <p14:tracePt t="34746" x="1889125" y="2908300"/>
          <p14:tracePt t="34749" x="1903413" y="2914650"/>
          <p14:tracePt t="34750" x="1911350" y="2928938"/>
          <p14:tracePt t="34752" x="1931988" y="2936875"/>
          <p14:tracePt t="34754" x="1938338" y="2943225"/>
          <p14:tracePt t="34756" x="1946275" y="2951163"/>
          <p14:tracePt t="34758" x="1960563" y="2963863"/>
          <p14:tracePt t="34760" x="1966913" y="2971800"/>
          <p14:tracePt t="34762" x="1974850" y="2978150"/>
          <p14:tracePt t="34764" x="1981200" y="3000375"/>
          <p14:tracePt t="34766" x="1981200" y="3006725"/>
          <p14:tracePt t="34768" x="1995488" y="3013075"/>
          <p14:tracePt t="34770" x="2001838" y="3021013"/>
          <p14:tracePt t="34773" x="2009775" y="3041650"/>
          <p14:tracePt t="34774" x="2009775" y="3049588"/>
          <p14:tracePt t="34776" x="2016125" y="3070225"/>
          <p14:tracePt t="34778" x="2030413" y="3076575"/>
          <p14:tracePt t="34781" x="2036763" y="3090863"/>
          <p14:tracePt t="34783" x="2044700" y="3111500"/>
          <p14:tracePt t="34784" x="2051050" y="3125788"/>
          <p14:tracePt t="34787" x="2051050" y="3140075"/>
          <p14:tracePt t="34788" x="2065338" y="3154363"/>
          <p14:tracePt t="34791" x="2071688" y="3175000"/>
          <p14:tracePt t="34793" x="2079625" y="3182938"/>
          <p14:tracePt t="34794" x="2085975" y="3197225"/>
          <p14:tracePt t="34796" x="2085975" y="3217863"/>
          <p14:tracePt t="34798" x="2108200" y="3232150"/>
          <p14:tracePt t="34800" x="2108200" y="3244850"/>
          <p14:tracePt t="34802" x="2114550" y="3259138"/>
          <p14:tracePt t="34804" x="2120900" y="3281363"/>
          <p14:tracePt t="34806" x="2135188" y="3287713"/>
          <p14:tracePt t="34808" x="2143125" y="3302000"/>
          <p14:tracePt t="34811" x="2143125" y="3316288"/>
          <p14:tracePt t="34812" x="2149475" y="3330575"/>
          <p14:tracePt t="34815" x="2157413" y="3336925"/>
          <p14:tracePt t="34816" x="2157413" y="3351213"/>
          <p14:tracePt t="34818" x="2170113" y="3357563"/>
          <p14:tracePt t="34820" x="2178050" y="3365500"/>
          <p14:tracePt t="34823" x="2178050" y="3371850"/>
          <p14:tracePt t="34824" x="2178050" y="3392488"/>
          <p14:tracePt t="34826" x="2184400" y="3400425"/>
          <p14:tracePt t="34829" x="2192338" y="3406775"/>
          <p14:tracePt t="34831" x="2192338" y="3421063"/>
          <p14:tracePt t="34833" x="2206625" y="3429000"/>
          <p14:tracePt t="34834" x="2206625" y="3435350"/>
          <p14:tracePt t="34836" x="2212975" y="3441700"/>
          <p14:tracePt t="34838" x="2212975" y="3455988"/>
          <p14:tracePt t="34840" x="2219325" y="3463925"/>
          <p14:tracePt t="34842" x="2219325" y="3470275"/>
          <p14:tracePt t="34844" x="2219325" y="3478213"/>
          <p14:tracePt t="34847" x="2227263" y="3478213"/>
          <p14:tracePt t="34849" x="2227263" y="3490913"/>
          <p14:tracePt t="34850" x="2241550" y="3490913"/>
          <p14:tracePt t="34852" x="2241550" y="3498850"/>
          <p14:tracePt t="34856" x="2247900" y="3505200"/>
          <p14:tracePt t="34860" x="2247900" y="3513138"/>
          <p14:tracePt t="34862" x="2255838" y="3513138"/>
          <p14:tracePt t="34866" x="2255838" y="3525838"/>
          <p14:tracePt t="34871" x="2262188" y="3525838"/>
          <p14:tracePt t="34874" x="2262188" y="3533775"/>
          <p14:tracePt t="34876" x="2276475" y="3533775"/>
          <p14:tracePt t="34883" x="2282825" y="3540125"/>
          <p14:tracePt t="34884" x="2282825" y="3548063"/>
          <p14:tracePt t="34886" x="2290763" y="3548063"/>
          <p14:tracePt t="34888" x="2290763" y="3562350"/>
          <p14:tracePt t="34892" x="2297113" y="3568700"/>
          <p14:tracePt t="34894" x="2297113" y="3575050"/>
          <p14:tracePt t="34898" x="2311400" y="3575050"/>
          <p14:tracePt t="34899" x="2317750" y="3582988"/>
          <p14:tracePt t="34902" x="2325688" y="3597275"/>
          <p14:tracePt t="34904" x="2325688" y="3603625"/>
          <p14:tracePt t="34906" x="2332038" y="3611563"/>
          <p14:tracePt t="34908" x="2332038" y="3617913"/>
          <p14:tracePt t="34910" x="2346325" y="3632200"/>
          <p14:tracePt t="34912" x="2346325" y="3638550"/>
          <p14:tracePt t="34916" x="2346325" y="3646488"/>
          <p14:tracePt t="34919" x="2352675" y="3652838"/>
          <p14:tracePt t="34923" x="2352675" y="3667125"/>
          <p14:tracePt t="34926" x="2352675" y="3673475"/>
          <p14:tracePt t="34928" x="2352675" y="3681413"/>
          <p14:tracePt t="34933" x="2352675" y="3687763"/>
          <p14:tracePt t="34937" x="2352675" y="3702050"/>
          <p14:tracePt t="34942" x="2352675" y="3709988"/>
          <p14:tracePt t="34946" x="2352675" y="3716338"/>
          <p14:tracePt t="34956" x="2352675" y="3722688"/>
          <p14:tracePt t="35013" x="2360613" y="3736975"/>
          <p14:tracePt t="35016" x="2366963" y="3736975"/>
          <p14:tracePt t="35020" x="2381250" y="3736975"/>
          <p14:tracePt t="35024" x="2389188" y="3744913"/>
          <p14:tracePt t="35026" x="2395538" y="3744913"/>
          <p14:tracePt t="35032" x="2401888" y="3751263"/>
          <p14:tracePt t="35034" x="2416175" y="3751263"/>
          <p14:tracePt t="35038" x="2424113" y="3759200"/>
          <p14:tracePt t="35041" x="2430463" y="3759200"/>
          <p14:tracePt t="35042" x="2438400" y="3759200"/>
          <p14:tracePt t="35044" x="2451100" y="3759200"/>
          <p14:tracePt t="35046" x="2451100" y="3771900"/>
          <p14:tracePt t="35049" x="2465388" y="3771900"/>
          <p14:tracePt t="35050" x="2473325" y="3771900"/>
          <p14:tracePt t="35052" x="2473325" y="3779838"/>
          <p14:tracePt t="35054" x="2487613" y="3779838"/>
          <p14:tracePt t="35056" x="2493963" y="3779838"/>
          <p14:tracePt t="35058" x="2500313" y="3786188"/>
          <p14:tracePt t="35060" x="2508250" y="3786188"/>
          <p14:tracePt t="35064" x="2522538" y="3786188"/>
          <p14:tracePt t="35069" x="2528888" y="3786188"/>
          <p14:tracePt t="35104" x="2536825" y="3786188"/>
          <p14:tracePt t="35132" x="2543175" y="3786188"/>
          <p14:tracePt t="35375" x="2543175" y="3794125"/>
          <p14:tracePt t="35383" x="2557463" y="3808413"/>
          <p14:tracePt t="35385" x="2563813" y="3808413"/>
          <p14:tracePt t="35386" x="2571750" y="3808413"/>
          <p14:tracePt t="35388" x="2578100" y="3808413"/>
          <p14:tracePt t="35390" x="2592388" y="3808413"/>
          <p14:tracePt t="35392" x="2606675" y="3814763"/>
          <p14:tracePt t="35394" x="2627313" y="3814763"/>
          <p14:tracePt t="35396" x="2641600" y="3814763"/>
          <p14:tracePt t="35398" x="2662238" y="3814763"/>
          <p14:tracePt t="35400" x="2682875" y="3814763"/>
          <p14:tracePt t="35403" x="2705100" y="3821113"/>
          <p14:tracePt t="35404" x="2732088" y="3821113"/>
          <p14:tracePt t="35406" x="2768600" y="3821113"/>
          <p14:tracePt t="35408" x="2803525" y="3821113"/>
          <p14:tracePt t="35410" x="2838450" y="3821113"/>
          <p14:tracePt t="35412" x="2873375" y="3821113"/>
          <p14:tracePt t="35415" x="2916238" y="3821113"/>
          <p14:tracePt t="35416" x="2957513" y="3821113"/>
          <p14:tracePt t="35418" x="3013075" y="3821113"/>
          <p14:tracePt t="35420" x="3062288" y="3821113"/>
          <p14:tracePt t="35423" x="3125788" y="3821113"/>
          <p14:tracePt t="35424" x="3189288" y="3821113"/>
          <p14:tracePt t="35426" x="3246438" y="3821113"/>
          <p14:tracePt t="35428" x="3316288" y="3821113"/>
          <p14:tracePt t="35430" x="3379788" y="3821113"/>
          <p14:tracePt t="35432" x="3449638" y="3808413"/>
          <p14:tracePt t="35434" x="3513138" y="3800475"/>
          <p14:tracePt t="35436" x="3582988" y="3800475"/>
          <p14:tracePt t="35438" x="3646488" y="3794125"/>
          <p14:tracePt t="35440" x="3722688" y="3786188"/>
          <p14:tracePt t="35442" x="3794125" y="3771900"/>
          <p14:tracePt t="35444" x="3863975" y="3765550"/>
          <p14:tracePt t="35447" x="3927475" y="3759200"/>
          <p14:tracePt t="35449" x="3997325" y="3751263"/>
          <p14:tracePt t="35451" x="4052888" y="3736975"/>
          <p14:tracePt t="35452" x="4116388" y="3730625"/>
          <p14:tracePt t="35454" x="4179888" y="3730625"/>
          <p14:tracePt t="35456" x="4249738" y="3722688"/>
          <p14:tracePt t="35458" x="4313238" y="3716338"/>
          <p14:tracePt t="35460" x="4362450" y="3702050"/>
          <p14:tracePt t="35462" x="4425950" y="3702050"/>
          <p14:tracePt t="35464" x="4475163" y="3695700"/>
          <p14:tracePt t="35466" x="4530725" y="3695700"/>
          <p14:tracePt t="35468" x="4579938" y="3687763"/>
          <p14:tracePt t="35470" x="4637088" y="3681413"/>
          <p14:tracePt t="35473" x="4678363" y="3681413"/>
          <p14:tracePt t="35474" x="4735513" y="3667125"/>
          <p14:tracePt t="35476" x="4776788" y="3667125"/>
          <p14:tracePt t="35478" x="4819650" y="3660775"/>
          <p14:tracePt t="35482" x="4889500" y="3652838"/>
          <p14:tracePt t="35485" x="4924425" y="3652838"/>
          <p14:tracePt t="35486" x="4959350" y="3646488"/>
          <p14:tracePt t="35490" x="5016500" y="3632200"/>
          <p14:tracePt t="35492" x="5037138" y="3632200"/>
          <p14:tracePt t="35494" x="5065713" y="3624263"/>
          <p14:tracePt t="35496" x="5086350" y="3624263"/>
          <p14:tracePt t="35499" x="5106988" y="3624263"/>
          <p14:tracePt t="35500" x="5129213" y="3617913"/>
          <p14:tracePt t="35502" x="5135563" y="3617913"/>
          <p14:tracePt t="35504" x="5156200" y="3611563"/>
          <p14:tracePt t="35506" x="5164138" y="3611563"/>
          <p14:tracePt t="35508" x="5170488" y="3611563"/>
          <p14:tracePt t="35510" x="5176838" y="3597275"/>
          <p14:tracePt t="35512" x="5191125" y="3597275"/>
          <p14:tracePt t="35516" x="5199063" y="3597275"/>
          <p14:tracePt t="35558" x="5191125" y="3597275"/>
          <p14:tracePt t="35566" x="5184775" y="3597275"/>
          <p14:tracePt t="35575" x="5176838" y="3597275"/>
          <p14:tracePt t="35667" x="5191125" y="3589338"/>
          <p14:tracePt t="35669" x="5199063" y="3589338"/>
          <p14:tracePt t="35670" x="5205413" y="3589338"/>
          <p14:tracePt t="35673" x="5213350" y="3589338"/>
          <p14:tracePt t="35675" x="5226050" y="3589338"/>
          <p14:tracePt t="35676" x="5233988" y="3582988"/>
          <p14:tracePt t="35678" x="5240338" y="3582988"/>
          <p14:tracePt t="35681" x="5248275" y="3582988"/>
          <p14:tracePt t="35682" x="5262563" y="3582988"/>
          <p14:tracePt t="35684" x="5268913" y="3575050"/>
          <p14:tracePt t="35687" x="5275263" y="3575050"/>
          <p14:tracePt t="35688" x="5283200" y="3575050"/>
          <p14:tracePt t="35690" x="5297488" y="3575050"/>
          <p14:tracePt t="35692" x="5303838" y="3575050"/>
          <p14:tracePt t="35694" x="5311775" y="3562350"/>
          <p14:tracePt t="35696" x="5318125" y="3562350"/>
          <p14:tracePt t="35698" x="5332413" y="3562350"/>
          <p14:tracePt t="35700" x="5338763" y="3562350"/>
          <p14:tracePt t="35702" x="5346700" y="3562350"/>
          <p14:tracePt t="35704" x="5346700" y="3554413"/>
          <p14:tracePt t="35707" x="5353050" y="3554413"/>
          <p14:tracePt t="35711" x="5367338" y="3554413"/>
          <p14:tracePt t="35717" x="5367338" y="3548063"/>
          <p14:tracePt t="35915" x="5360988" y="3548063"/>
          <p14:tracePt t="35917" x="5360988" y="3540125"/>
          <p14:tracePt t="35923" x="5360988" y="3525838"/>
          <p14:tracePt t="35926" x="5360988" y="3519488"/>
          <p14:tracePt t="35933" x="5360988" y="3513138"/>
          <p14:tracePt t="35939" x="5353050" y="3513138"/>
          <p14:tracePt t="35944" x="5346700" y="3513138"/>
          <p14:tracePt t="35946" x="5332413" y="3513138"/>
          <p14:tracePt t="35948" x="5332413" y="3505200"/>
          <p14:tracePt t="35952" x="5324475" y="3505200"/>
          <p14:tracePt t="35958" x="5318125" y="3505200"/>
          <p14:tracePt t="35962" x="5311775" y="3505200"/>
          <p14:tracePt t="35965" x="5311775" y="3490913"/>
          <p14:tracePt t="35970" x="5297488" y="3490913"/>
          <p14:tracePt t="35989" x="5297488" y="3484563"/>
          <p14:tracePt t="35997" x="5297488" y="3478213"/>
          <p14:tracePt t="36004" x="5297488" y="3470275"/>
          <p14:tracePt t="36015" x="5297488" y="3455988"/>
          <p14:tracePt t="36018" x="5303838" y="3455988"/>
          <p14:tracePt t="36023" x="5303838" y="3449638"/>
          <p14:tracePt t="36048" x="5311775" y="3449638"/>
          <p14:tracePt t="36050" x="5318125" y="3449638"/>
          <p14:tracePt t="36057" x="5332413" y="3449638"/>
          <p14:tracePt t="36058" x="5338763" y="3449638"/>
          <p14:tracePt t="36061" x="5346700" y="3449638"/>
          <p14:tracePt t="36062" x="5367338" y="3449638"/>
          <p14:tracePt t="36065" x="5373688" y="3441700"/>
          <p14:tracePt t="36067" x="5387975" y="3441700"/>
          <p14:tracePt t="36068" x="5416550" y="3441700"/>
          <p14:tracePt t="36070" x="5437188" y="3441700"/>
          <p14:tracePt t="36073" x="5451475" y="3435350"/>
          <p14:tracePt t="36074" x="5480050" y="3435350"/>
          <p14:tracePt t="36076" x="5507038" y="3421063"/>
          <p14:tracePt t="36078" x="5529263" y="3421063"/>
          <p14:tracePt t="36080" x="5549900" y="3414713"/>
          <p14:tracePt t="36082" x="5584825" y="3414713"/>
          <p14:tracePt t="36084" x="5613400" y="3406775"/>
          <p14:tracePt t="36087" x="5648325" y="3406775"/>
          <p14:tracePt t="36088" x="5668963" y="3400425"/>
          <p14:tracePt t="36091" x="5703888" y="3400425"/>
          <p14:tracePt t="36092" x="5753100" y="3386138"/>
          <p14:tracePt t="36094" x="5789613" y="3386138"/>
          <p14:tracePt t="36096" x="5824538" y="3386138"/>
          <p14:tracePt t="36098" x="5865813" y="3379788"/>
          <p14:tracePt t="36100" x="5900738" y="3379788"/>
          <p14:tracePt t="36102" x="5935663" y="3379788"/>
          <p14:tracePt t="36104" x="5978525" y="3379788"/>
          <p14:tracePt t="36106" x="6021388" y="3379788"/>
          <p14:tracePt t="36109" x="6056313" y="3379788"/>
          <p14:tracePt t="36111" x="6105525" y="3379788"/>
          <p14:tracePt t="36113" x="6140450" y="3379788"/>
          <p14:tracePt t="36114" x="6181725" y="3379788"/>
          <p14:tracePt t="36116" x="6216650" y="3379788"/>
          <p14:tracePt t="36118" x="6259513" y="3379788"/>
          <p14:tracePt t="36120" x="6294438" y="3379788"/>
          <p14:tracePt t="36123" x="6337300" y="3386138"/>
          <p14:tracePt t="36124" x="6386513" y="3386138"/>
          <p14:tracePt t="36126" x="6421438" y="3386138"/>
          <p14:tracePt t="36128" x="6456363" y="3386138"/>
          <p14:tracePt t="36131" x="6497638" y="3392488"/>
          <p14:tracePt t="36132" x="6534150" y="3392488"/>
          <p14:tracePt t="36134" x="6569075" y="3392488"/>
          <p14:tracePt t="36136" x="6596063" y="3400425"/>
          <p14:tracePt t="36138" x="6638925" y="3400425"/>
          <p14:tracePt t="36141" x="6667500" y="3400425"/>
          <p14:tracePt t="36142" x="6688138" y="3406775"/>
          <p14:tracePt t="36144" x="6716713" y="3406775"/>
          <p14:tracePt t="36146" x="6743700" y="3406775"/>
          <p14:tracePt t="36148" x="6757988" y="3406775"/>
          <p14:tracePt t="36150" x="6778625" y="3421063"/>
          <p14:tracePt t="36153" x="6807200" y="3421063"/>
          <p14:tracePt t="36154" x="6815138" y="3421063"/>
          <p14:tracePt t="36157" x="6827838" y="3421063"/>
          <p14:tracePt t="36158" x="6842125" y="3421063"/>
          <p14:tracePt t="36160" x="6850063" y="3421063"/>
          <p14:tracePt t="36162" x="6856413" y="3421063"/>
          <p14:tracePt t="36166" x="6864350" y="3421063"/>
          <p14:tracePt t="36233" x="6864350" y="3429000"/>
          <p14:tracePt t="36236" x="6864350" y="3435350"/>
          <p14:tracePt t="36241" x="6877050" y="3435350"/>
          <p14:tracePt t="36242" x="6877050" y="3441700"/>
          <p14:tracePt t="36249" x="6884988" y="3455988"/>
          <p14:tracePt t="36250" x="6884988" y="3463925"/>
          <p14:tracePt t="36252" x="6891338" y="3470275"/>
          <p14:tracePt t="36257" x="6899275" y="3478213"/>
          <p14:tracePt t="36258" x="6913563" y="3478213"/>
          <p14:tracePt t="36260" x="6913563" y="3490913"/>
          <p14:tracePt t="36265" x="6919913" y="3498850"/>
          <p14:tracePt t="36266" x="6926263" y="3498850"/>
          <p14:tracePt t="36268" x="6926263" y="3505200"/>
          <p14:tracePt t="36270" x="6934200" y="3505200"/>
          <p14:tracePt t="36273" x="6934200" y="3513138"/>
          <p14:tracePt t="36279" x="6948488" y="3513138"/>
          <p14:tracePt t="36281" x="6948488" y="3525838"/>
          <p14:tracePt t="36717" x="6948488" y="3519488"/>
          <p14:tracePt t="36723" x="6940550" y="3519488"/>
          <p14:tracePt t="36737" x="6940550" y="3513138"/>
          <p14:tracePt t="36740" x="6934200" y="3513138"/>
          <p14:tracePt t="36757" x="6926263" y="3513138"/>
          <p14:tracePt t="36768" x="6913563" y="3505200"/>
          <p14:tracePt t="36778" x="6905625" y="3505200"/>
          <p14:tracePt t="36781" x="6905625" y="3490913"/>
          <p14:tracePt t="36786" x="6899275" y="3490913"/>
          <p14:tracePt t="36790" x="6899275" y="3484563"/>
          <p14:tracePt t="36795" x="6891338" y="3484563"/>
          <p14:tracePt t="36798" x="6877050" y="3478213"/>
          <p14:tracePt t="36802" x="6870700" y="3478213"/>
          <p14:tracePt t="36804" x="6870700" y="3470275"/>
          <p14:tracePt t="36806" x="6864350" y="3470275"/>
          <p14:tracePt t="36808" x="6856413" y="3470275"/>
          <p14:tracePt t="36811" x="6856413" y="3455988"/>
          <p14:tracePt t="36812" x="6842125" y="3455988"/>
          <p14:tracePt t="36818" x="6835775" y="3455988"/>
          <p14:tracePt t="36823" x="6827838" y="3455988"/>
          <p14:tracePt t="36829" x="6821488" y="3449638"/>
          <p14:tracePt t="36834" x="6807200" y="3449638"/>
          <p14:tracePt t="36841" x="6800850" y="3449638"/>
          <p14:tracePt t="36845" x="6792913" y="3449638"/>
          <p14:tracePt t="36846" x="6792913" y="3441700"/>
          <p14:tracePt t="36850" x="6786563" y="3441700"/>
          <p14:tracePt t="36857" x="6772275" y="3441700"/>
          <p14:tracePt t="36861" x="6765925" y="3441700"/>
          <p14:tracePt t="36865" x="6757988" y="3441700"/>
          <p14:tracePt t="36869" x="6751638" y="3441700"/>
          <p14:tracePt t="36873" x="6737350" y="3441700"/>
          <p14:tracePt t="36874" x="6737350" y="3435350"/>
          <p14:tracePt t="36883" x="6716713" y="3435350"/>
          <p14:tracePt t="36884" x="6702425" y="3435350"/>
          <p14:tracePt t="36886" x="6702425" y="3421063"/>
          <p14:tracePt t="36888" x="6694488" y="3421063"/>
          <p14:tracePt t="36890" x="6688138" y="3421063"/>
          <p14:tracePt t="36899" x="6681788" y="3421063"/>
          <p14:tracePt t="36901" x="6681788" y="3414713"/>
          <p14:tracePt t="36904" x="6667500" y="3414713"/>
          <p14:tracePt t="36910" x="6659563" y="3414713"/>
          <p14:tracePt t="36918" x="6653213" y="3414713"/>
          <p14:tracePt t="36925" x="6645275" y="3406775"/>
          <p14:tracePt t="36933" x="6632575" y="3406775"/>
          <p14:tracePt t="36934" x="6624638" y="3406775"/>
          <p14:tracePt t="36941" x="6618288" y="3406775"/>
          <p14:tracePt t="36942" x="6610350" y="3400425"/>
          <p14:tracePt t="36949" x="6596063" y="3400425"/>
          <p14:tracePt t="36955" x="6589713" y="3400425"/>
          <p14:tracePt t="36962" x="6583363" y="3386138"/>
          <p14:tracePt t="36969" x="6575425" y="3386138"/>
          <p14:tracePt t="36974" x="6561138" y="3386138"/>
          <p14:tracePt t="36978" x="6554788" y="3386138"/>
          <p14:tracePt t="36983" x="6546850" y="3386138"/>
          <p14:tracePt t="36990" x="6540500" y="3386138"/>
          <p14:tracePt t="36992" x="6540500" y="3379788"/>
          <p14:tracePt t="36998" x="6526213" y="3379788"/>
          <p14:tracePt t="37011" x="6519863" y="3379788"/>
          <p14:tracePt t="37093" x="6519863" y="3371850"/>
          <p14:tracePt t="37098" x="6526213" y="3371850"/>
          <p14:tracePt t="37102" x="6526213" y="3365500"/>
          <p14:tracePt t="37104" x="6534150" y="3365500"/>
          <p14:tracePt t="37144" x="6540500" y="3365500"/>
          <p14:tracePt t="37544" x="6546850" y="3365500"/>
          <p14:tracePt t="37553" x="6561138" y="3365500"/>
          <p14:tracePt t="37558" x="6569075" y="3365500"/>
          <p14:tracePt t="37565" x="6575425" y="3365500"/>
          <p14:tracePt t="37568" x="6583363" y="3365500"/>
          <p14:tracePt t="37576" x="6596063" y="3365500"/>
          <p14:tracePt t="37584" x="6604000" y="3365500"/>
          <p14:tracePt t="37593" x="6610350" y="3365500"/>
          <p14:tracePt t="37758" x="6596063" y="3365500"/>
          <p14:tracePt t="37762" x="6589713" y="3365500"/>
          <p14:tracePt t="37765" x="6583363" y="3365500"/>
          <p14:tracePt t="37766" x="6575425" y="3365500"/>
          <p14:tracePt t="37771" x="6554788" y="3365500"/>
          <p14:tracePt t="37773" x="6546850" y="3365500"/>
          <p14:tracePt t="37774" x="6526213" y="3365500"/>
          <p14:tracePt t="37776" x="6511925" y="3365500"/>
          <p14:tracePt t="37778" x="6484938" y="3371850"/>
          <p14:tracePt t="37781" x="6470650" y="3371850"/>
          <p14:tracePt t="37782" x="6442075" y="3386138"/>
          <p14:tracePt t="37784" x="6413500" y="3386138"/>
          <p14:tracePt t="37786" x="6386513" y="3392488"/>
          <p14:tracePt t="37788" x="6364288" y="3392488"/>
          <p14:tracePt t="37790" x="6337300" y="3406775"/>
          <p14:tracePt t="37792" x="6302375" y="3406775"/>
          <p14:tracePt t="37794" x="6273800" y="3421063"/>
          <p14:tracePt t="37796" x="6238875" y="3421063"/>
          <p14:tracePt t="37798" x="6210300" y="3429000"/>
          <p14:tracePt t="37800" x="6175375" y="3435350"/>
          <p14:tracePt t="37803" x="6154738" y="3441700"/>
          <p14:tracePt t="37804" x="6118225" y="3441700"/>
          <p14:tracePt t="37806" x="6083300" y="3455988"/>
          <p14:tracePt t="37808" x="6048375" y="3455988"/>
          <p14:tracePt t="37810" x="6013450" y="3463925"/>
          <p14:tracePt t="37812" x="5978525" y="3470275"/>
          <p14:tracePt t="37815" x="5943600" y="3470275"/>
          <p14:tracePt t="37816" x="5915025" y="3470275"/>
          <p14:tracePt t="37818" x="5880100" y="3478213"/>
          <p14:tracePt t="37821" x="5845175" y="3478213"/>
          <p14:tracePt t="37823" x="5810250" y="3490913"/>
          <p14:tracePt t="37824" x="5781675" y="3490913"/>
          <p14:tracePt t="37826" x="5740400" y="3498850"/>
          <p14:tracePt t="37828" x="5711825" y="3498850"/>
          <p14:tracePt t="37831" x="5676900" y="3498850"/>
          <p14:tracePt t="37832" x="5641975" y="3505200"/>
          <p14:tracePt t="37834" x="5605463" y="3505200"/>
          <p14:tracePt t="37836" x="5578475" y="3505200"/>
          <p14:tracePt t="37838" x="5543550" y="3505200"/>
          <p14:tracePt t="37840" x="5507038" y="3513138"/>
          <p14:tracePt t="37842" x="5486400" y="3513138"/>
          <p14:tracePt t="37845" x="5451475" y="3513138"/>
          <p14:tracePt t="37846" x="5422900" y="3513138"/>
          <p14:tracePt t="37848" x="5387975" y="3513138"/>
          <p14:tracePt t="37850" x="5360988" y="3525838"/>
          <p14:tracePt t="37852" x="5332413" y="3525838"/>
          <p14:tracePt t="37854" x="5311775" y="3525838"/>
          <p14:tracePt t="37856" x="5283200" y="3525838"/>
          <p14:tracePt t="37858" x="5248275" y="3525838"/>
          <p14:tracePt t="37860" x="5219700" y="3525838"/>
          <p14:tracePt t="37863" x="5191125" y="3525838"/>
          <p14:tracePt t="37865" x="5170488" y="3525838"/>
          <p14:tracePt t="37866" x="5141913" y="3525838"/>
          <p14:tracePt t="37868" x="5106988" y="3533775"/>
          <p14:tracePt t="37870" x="5080000" y="3533775"/>
          <p14:tracePt t="37873" x="5051425" y="3533775"/>
          <p14:tracePt t="37874" x="5016500" y="3533775"/>
          <p14:tracePt t="37876" x="4994275" y="3540125"/>
          <p14:tracePt t="37878" x="4967288" y="3540125"/>
          <p14:tracePt t="37883" x="4903788" y="3540125"/>
          <p14:tracePt t="37884" x="4868863" y="3540125"/>
          <p14:tracePt t="37886" x="4840288" y="3548063"/>
          <p14:tracePt t="37891" x="4770438" y="3548063"/>
          <p14:tracePt t="37892" x="4749800" y="3548063"/>
          <p14:tracePt t="37894" x="4713288" y="3562350"/>
          <p14:tracePt t="37896" x="4686300" y="3562350"/>
          <p14:tracePt t="37898" x="4657725" y="3562350"/>
          <p14:tracePt t="37900" x="4629150" y="3562350"/>
          <p14:tracePt t="37902" x="4594225" y="3562350"/>
          <p14:tracePt t="37904" x="4573588" y="3562350"/>
          <p14:tracePt t="37906" x="4545013" y="3562350"/>
          <p14:tracePt t="37908" x="4510088" y="3562350"/>
          <p14:tracePt t="37911" x="4481513" y="3562350"/>
          <p14:tracePt t="37912" x="4468813" y="3562350"/>
          <p14:tracePt t="37915" x="4440238" y="3562350"/>
          <p14:tracePt t="37916" x="4411663" y="3562350"/>
          <p14:tracePt t="37918" x="4383088" y="3568700"/>
          <p14:tracePt t="37920" x="4370388" y="3568700"/>
          <p14:tracePt t="37923" x="4348163" y="3568700"/>
          <p14:tracePt t="37924" x="4333875" y="3568700"/>
          <p14:tracePt t="37926" x="4313238" y="3568700"/>
          <p14:tracePt t="37929" x="4306888" y="3568700"/>
          <p14:tracePt t="37930" x="4298950" y="3568700"/>
          <p14:tracePt t="37932" x="4292600" y="3568700"/>
          <p14:tracePt t="37934" x="4278313" y="3568700"/>
          <p14:tracePt t="37936" x="4271963" y="3568700"/>
          <p14:tracePt t="37940" x="4264025" y="3568700"/>
          <p14:tracePt t="38008" x="4278313" y="3568700"/>
          <p14:tracePt t="38012" x="4284663" y="3575050"/>
          <p14:tracePt t="38016" x="4292600" y="3575050"/>
          <p14:tracePt t="38020" x="4298950" y="3575050"/>
          <p14:tracePt t="38023" x="4313238" y="3575050"/>
          <p14:tracePt t="38026" x="4321175" y="3575050"/>
          <p14:tracePt t="38032" x="4327525" y="3575050"/>
          <p14:tracePt t="38034" x="4333875" y="3575050"/>
          <p14:tracePt t="38036" x="4348163" y="3575050"/>
          <p14:tracePt t="38038" x="4356100" y="3575050"/>
          <p14:tracePt t="38042" x="4362450" y="3575050"/>
          <p14:tracePt t="38044" x="4370388" y="3575050"/>
          <p14:tracePt t="38048" x="4383088" y="3575050"/>
          <p14:tracePt t="38050" x="4391025" y="3575050"/>
          <p14:tracePt t="38052" x="4397375" y="3575050"/>
          <p14:tracePt t="38054" x="4405313" y="3575050"/>
          <p14:tracePt t="38056" x="4419600" y="3575050"/>
          <p14:tracePt t="38060" x="4425950" y="3575050"/>
          <p14:tracePt t="38062" x="4432300" y="3575050"/>
          <p14:tracePt t="38065" x="4440238" y="3575050"/>
          <p14:tracePt t="38066" x="4460875" y="3562350"/>
          <p14:tracePt t="38068" x="4468813" y="3562350"/>
          <p14:tracePt t="38070" x="4475163" y="3562350"/>
          <p14:tracePt t="38073" x="4489450" y="3562350"/>
          <p14:tracePt t="38074" x="4503738" y="3562350"/>
          <p14:tracePt t="38076" x="4510088" y="3562350"/>
          <p14:tracePt t="38078" x="4530725" y="3554413"/>
          <p14:tracePt t="38081" x="4538663" y="3554413"/>
          <p14:tracePt t="38082" x="4559300" y="3554413"/>
          <p14:tracePt t="38084" x="4573588" y="3554413"/>
          <p14:tracePt t="38086" x="4594225" y="3554413"/>
          <p14:tracePt t="38088" x="4608513" y="3554413"/>
          <p14:tracePt t="38090" x="4629150" y="3554413"/>
          <p14:tracePt t="38092" x="4643438" y="3548063"/>
          <p14:tracePt t="38094" x="4664075" y="3548063"/>
          <p14:tracePt t="38096" x="4686300" y="3548063"/>
          <p14:tracePt t="38098" x="4706938" y="3548063"/>
          <p14:tracePt t="38100" x="4721225" y="3548063"/>
          <p14:tracePt t="38102" x="4749800" y="3548063"/>
          <p14:tracePt t="38104" x="4770438" y="3548063"/>
          <p14:tracePt t="38106" x="4791075" y="3548063"/>
          <p14:tracePt t="38108" x="4811713" y="3548063"/>
          <p14:tracePt t="38111" x="4840288" y="3548063"/>
          <p14:tracePt t="38112" x="4860925" y="3548063"/>
          <p14:tracePt t="38115" x="4883150" y="3548063"/>
          <p14:tracePt t="38116" x="4895850" y="3548063"/>
          <p14:tracePt t="38118" x="4924425" y="3548063"/>
          <p14:tracePt t="38120" x="4953000" y="3548063"/>
          <p14:tracePt t="38123" x="4967288" y="3548063"/>
          <p14:tracePt t="38124" x="4994275" y="3548063"/>
          <p14:tracePt t="38126" x="5022850" y="3562350"/>
          <p14:tracePt t="38129" x="5051425" y="3562350"/>
          <p14:tracePt t="38130" x="5065713" y="3562350"/>
          <p14:tracePt t="38132" x="5086350" y="3568700"/>
          <p14:tracePt t="38134" x="5100638" y="3568700"/>
          <p14:tracePt t="38136" x="5121275" y="3568700"/>
          <p14:tracePt t="38138" x="5135563" y="3568700"/>
          <p14:tracePt t="38140" x="5156200" y="3575050"/>
          <p14:tracePt t="38142" x="5164138" y="3575050"/>
          <p14:tracePt t="38144" x="5176838" y="3575050"/>
          <p14:tracePt t="38146" x="5191125" y="3575050"/>
          <p14:tracePt t="38148" x="5199063" y="3575050"/>
          <p14:tracePt t="38150" x="5205413" y="3575050"/>
          <p14:tracePt t="38153" x="5213350" y="3582988"/>
          <p14:tracePt t="38157" x="5226050" y="3582988"/>
          <p14:tracePt t="38160" x="5233988" y="3582988"/>
          <p14:tracePt t="38168" x="5240338" y="3582988"/>
          <p14:tracePt t="38181" x="5240338" y="3597275"/>
          <p14:tracePt t="43224" x="5248275" y="3597275"/>
          <p14:tracePt t="43232" x="5262563" y="3597275"/>
          <p14:tracePt t="43232" x="5268913" y="3597275"/>
          <p14:tracePt t="43235" x="5283200" y="3597275"/>
          <p14:tracePt t="43237" x="5297488" y="3597275"/>
          <p14:tracePt t="43239" x="5311775" y="3597275"/>
          <p14:tracePt t="43240" x="5338763" y="3589338"/>
          <p14:tracePt t="43242" x="5367338" y="3589338"/>
          <p14:tracePt t="43244" x="5387975" y="3589338"/>
          <p14:tracePt t="43247" x="5422900" y="3589338"/>
          <p14:tracePt t="43248" x="5459413" y="3589338"/>
          <p14:tracePt t="43250" x="5514975" y="3589338"/>
          <p14:tracePt t="43252" x="5556250" y="3589338"/>
          <p14:tracePt t="43254" x="5599113" y="3589338"/>
          <p14:tracePt t="43256" x="5654675" y="3589338"/>
          <p14:tracePt t="43258" x="5718175" y="3597275"/>
          <p14:tracePt t="43260" x="5767388" y="3597275"/>
          <p14:tracePt t="43262" x="5830888" y="3597275"/>
          <p14:tracePt t="43265" x="5900738" y="3603625"/>
          <p14:tracePt t="43266" x="5972175" y="3603625"/>
          <p14:tracePt t="43268" x="6042025" y="3603625"/>
          <p14:tracePt t="43271" x="6111875" y="3603625"/>
          <p14:tracePt t="43273" x="6181725" y="3603625"/>
          <p14:tracePt t="43274" x="6253163" y="3603625"/>
          <p14:tracePt t="43276" x="6323013" y="3603625"/>
          <p14:tracePt t="43278" x="6392863" y="3603625"/>
          <p14:tracePt t="43281" x="6462713" y="3603625"/>
          <p14:tracePt t="43282" x="6534150" y="3603625"/>
          <p14:tracePt t="43284" x="6604000" y="3603625"/>
          <p14:tracePt t="43286" x="6681788" y="3597275"/>
          <p14:tracePt t="43288" x="6751638" y="3597275"/>
          <p14:tracePt t="43290" x="6815138" y="3589338"/>
          <p14:tracePt t="43292" x="6884988" y="3589338"/>
          <p14:tracePt t="43295" x="6948488" y="3582988"/>
          <p14:tracePt t="43296" x="7004050" y="3582988"/>
          <p14:tracePt t="43299" x="7067550" y="3575050"/>
          <p14:tracePt t="43300" x="7123113" y="3575050"/>
          <p14:tracePt t="43302" x="7180263" y="3575050"/>
          <p14:tracePt t="43304" x="7229475" y="3562350"/>
          <p14:tracePt t="43306" x="7270750" y="3562350"/>
          <p14:tracePt t="43308" x="7305675" y="3562350"/>
          <p14:tracePt t="43310" x="7334250" y="3562350"/>
          <p14:tracePt t="43312" x="7354888" y="3562350"/>
          <p14:tracePt t="43315" x="7383463" y="3562350"/>
          <p14:tracePt t="43316" x="7389813" y="3562350"/>
          <p14:tracePt t="43318" x="7412038" y="3562350"/>
          <p14:tracePt t="43320" x="7418388" y="3562350"/>
          <p14:tracePt t="43323" x="7426325" y="3568700"/>
          <p14:tracePt t="43324" x="7439025" y="3568700"/>
          <p14:tracePt t="43328" x="7446963" y="3568700"/>
          <p14:tracePt t="43332" x="7453313" y="3575050"/>
          <p14:tracePt t="43334" x="7461250" y="3575050"/>
          <p14:tracePt t="43337" x="7475538" y="3575050"/>
          <p14:tracePt t="43338" x="7481888" y="3575050"/>
          <p14:tracePt t="43340" x="7488238" y="3575050"/>
          <p14:tracePt t="43342" x="7510463" y="3575050"/>
          <p14:tracePt t="43344" x="7516813" y="3575050"/>
          <p14:tracePt t="43346" x="7545388" y="3575050"/>
          <p14:tracePt t="43348" x="7559675" y="3575050"/>
          <p14:tracePt t="43350" x="7586663" y="3562350"/>
          <p14:tracePt t="43353" x="7623175" y="3554413"/>
          <p14:tracePt t="43354" x="7650163" y="3548063"/>
          <p14:tracePt t="43356" x="7685088" y="3540125"/>
          <p14:tracePt t="43358" x="7720013" y="3525838"/>
          <p14:tracePt t="43360" x="7762875" y="3519488"/>
          <p14:tracePt t="43362" x="7797800" y="3513138"/>
          <p14:tracePt t="43365" x="7840663" y="3490913"/>
          <p14:tracePt t="43366" x="7881938" y="3484563"/>
          <p14:tracePt t="43368" x="7931150" y="3478213"/>
          <p14:tracePt t="43371" x="7974013" y="3470275"/>
          <p14:tracePt t="43373" x="8008938" y="3455988"/>
          <p14:tracePt t="43375" x="8043863" y="3441700"/>
          <p14:tracePt t="43376" x="8086725" y="3435350"/>
          <p14:tracePt t="43378" x="8113713" y="3421063"/>
          <p14:tracePt t="43380" x="8142288" y="3414713"/>
          <p14:tracePt t="43382" x="8162925" y="3414713"/>
          <p14:tracePt t="43384" x="8197850" y="3406775"/>
          <p14:tracePt t="43386" x="8220075" y="3406775"/>
          <p14:tracePt t="43388" x="8247063" y="3400425"/>
          <p14:tracePt t="43391" x="8261350" y="3400425"/>
          <p14:tracePt t="43392" x="8283575" y="3386138"/>
          <p14:tracePt t="43394" x="8296275" y="3386138"/>
          <p14:tracePt t="43396" x="8318500" y="3386138"/>
          <p14:tracePt t="43399" x="8339138" y="3386138"/>
          <p14:tracePt t="43400" x="8359775" y="3386138"/>
          <p14:tracePt t="43402" x="8374063" y="3386138"/>
          <p14:tracePt t="43404" x="8394700" y="3379788"/>
          <p14:tracePt t="43406" x="8423275" y="3379788"/>
          <p14:tracePt t="43408" x="8443913" y="3371850"/>
          <p14:tracePt t="43410" x="8472488" y="3365500"/>
          <p14:tracePt t="43412" x="8501063" y="3351213"/>
          <p14:tracePt t="43414" x="8535988" y="3343275"/>
          <p14:tracePt t="43416" x="8570913" y="3336925"/>
          <p14:tracePt t="43418" x="8605838" y="3330575"/>
          <p14:tracePt t="43420" x="8648700" y="3316288"/>
          <p14:tracePt t="43423" x="8704263" y="3308350"/>
          <p14:tracePt t="43424" x="8753475" y="3294063"/>
          <p14:tracePt t="43426" x="8809038" y="3281363"/>
          <p14:tracePt t="43428" x="8866188" y="3267075"/>
          <p14:tracePt t="43430" x="8929688" y="3244850"/>
          <p14:tracePt t="43432" x="8999538" y="3232150"/>
          <p14:tracePt t="43434" x="9069388" y="3209925"/>
          <p14:tracePt t="43436" x="9147175" y="3189288"/>
          <p14:tracePt t="43438" x="9217025" y="3168650"/>
          <p14:tracePt t="43441" x="9286875" y="3154363"/>
          <p14:tracePt t="43442" x="9371013" y="3125788"/>
          <p14:tracePt t="43444" x="9442450" y="3098800"/>
          <p14:tracePt t="43447" x="9526588" y="3084513"/>
          <p14:tracePt t="43448" x="9596438" y="3055938"/>
          <p14:tracePt t="43450" x="9666288" y="3035300"/>
          <p14:tracePt t="43452" x="9737725" y="3021013"/>
          <p14:tracePt t="43454" x="9807575" y="2992438"/>
          <p14:tracePt t="43456" x="9871075" y="2978150"/>
          <p14:tracePt t="43458" x="9940925" y="2957513"/>
          <p14:tracePt t="43460" x="10004425" y="2928938"/>
          <p14:tracePt t="43462" x="10053638" y="2914650"/>
          <p14:tracePt t="43927" x="10053638" y="2873375"/>
          <p14:tracePt t="43928" x="10025063" y="2873375"/>
          <p14:tracePt t="43931" x="9996488" y="2873375"/>
          <p14:tracePt t="43932" x="9982200" y="2873375"/>
          <p14:tracePt t="43934" x="9955213" y="2873375"/>
          <p14:tracePt t="43936" x="9926638" y="2873375"/>
          <p14:tracePt t="43938" x="9912350" y="2873375"/>
          <p14:tracePt t="43940" x="9883775" y="2873375"/>
          <p14:tracePt t="43942" x="9863138" y="2873375"/>
          <p14:tracePt t="43945" x="9848850" y="2873375"/>
          <p14:tracePt t="43946" x="9828213" y="2873375"/>
          <p14:tracePt t="43948" x="9821863" y="2873375"/>
          <p14:tracePt t="43950" x="9813925" y="2873375"/>
          <p14:tracePt t="43953" x="9807575" y="2873375"/>
          <p14:tracePt t="43954" x="9793288" y="2873375"/>
          <p14:tracePt t="43958" x="9786938" y="2873375"/>
          <p14:tracePt t="43963" x="9779000" y="2873375"/>
          <p14:tracePt t="43981" x="9772650" y="2873375"/>
          <p14:tracePt t="43984" x="9758363" y="2873375"/>
          <p14:tracePt t="43986" x="9744075" y="2879725"/>
          <p14:tracePt t="43988" x="9723438" y="2879725"/>
          <p14:tracePt t="43990" x="9701213" y="2894013"/>
          <p14:tracePt t="43992" x="9674225" y="2901950"/>
          <p14:tracePt t="43994" x="9639300" y="2908300"/>
          <p14:tracePt t="43996" x="9602788" y="2914650"/>
          <p14:tracePt t="43999" x="9575800" y="2928938"/>
          <p14:tracePt t="44000" x="9540875" y="2936875"/>
          <p14:tracePt t="44002" x="9505950" y="2943225"/>
          <p14:tracePt t="44004" x="9469438" y="2951163"/>
          <p14:tracePt t="44006" x="9434513" y="2963863"/>
          <p14:tracePt t="44008" x="9393238" y="2971800"/>
          <p14:tracePt t="44010" x="9358313" y="2986088"/>
          <p14:tracePt t="44012" x="9321800" y="3000375"/>
          <p14:tracePt t="44016" x="9294813" y="3006725"/>
          <p14:tracePt t="44017" x="9259888" y="3013075"/>
          <p14:tracePt t="44018" x="9231313" y="3013075"/>
          <p14:tracePt t="44020" x="9217025" y="3021013"/>
          <p14:tracePt t="44023" x="9188450" y="3035300"/>
          <p14:tracePt t="44024" x="9175750" y="3041650"/>
          <p14:tracePt t="44026" x="9153525" y="3041650"/>
          <p14:tracePt t="44028" x="9139238" y="3049588"/>
          <p14:tracePt t="44031" x="9118600" y="3049588"/>
          <p14:tracePt t="44032" x="9112250" y="3055938"/>
          <p14:tracePt t="44034" x="9090025" y="3070225"/>
          <p14:tracePt t="44036" x="9083675" y="3076575"/>
          <p14:tracePt t="44039" x="9077325" y="3084513"/>
          <p14:tracePt t="44040" x="9069388" y="3090863"/>
          <p14:tracePt t="44042" x="9048750" y="3105150"/>
          <p14:tracePt t="44044" x="9040813" y="3111500"/>
          <p14:tracePt t="44046" x="9034463" y="3125788"/>
          <p14:tracePt t="44048" x="9020175" y="3140075"/>
          <p14:tracePt t="44050" x="9005888" y="3154363"/>
          <p14:tracePt t="44052" x="8999538" y="3160713"/>
          <p14:tracePt t="44054" x="8985250" y="3175000"/>
          <p14:tracePt t="44056" x="8978900" y="3189288"/>
          <p14:tracePt t="44058" x="8970963" y="3209925"/>
          <p14:tracePt t="44060" x="8964613" y="3217863"/>
          <p14:tracePt t="44182" x="8985250" y="3217863"/>
          <p14:tracePt t="44185" x="9005888" y="3209925"/>
          <p14:tracePt t="44187" x="9028113" y="3209925"/>
          <p14:tracePt t="44189" x="9040813" y="3203575"/>
          <p14:tracePt t="44191" x="9055100" y="3203575"/>
          <p14:tracePt t="44192" x="9063038" y="3203575"/>
          <p14:tracePt t="44194" x="9069388" y="3197225"/>
          <p14:tracePt t="44198" x="9077325" y="3197225"/>
          <p14:tracePt t="44200" x="9077325" y="3189288"/>
          <p14:tracePt t="44202" x="9090025" y="3189288"/>
          <p14:tracePt t="44204" x="9090025" y="3175000"/>
          <p14:tracePt t="44206" x="9097963" y="3168650"/>
          <p14:tracePt t="44208" x="9097963" y="3160713"/>
          <p14:tracePt t="44210" x="9104313" y="3154363"/>
          <p14:tracePt t="44212" x="9112250" y="3140075"/>
          <p14:tracePt t="44216" x="9112250" y="3133725"/>
          <p14:tracePt t="44217" x="9126538" y="3133725"/>
          <p14:tracePt t="44218" x="9126538" y="3125788"/>
          <p14:tracePt t="44220" x="9132888" y="3119438"/>
          <p14:tracePt t="44224" x="9132888" y="3105150"/>
          <p14:tracePt t="44229" x="9132888" y="3098800"/>
          <p14:tracePt t="44232" x="9132888" y="3090863"/>
          <p14:tracePt t="44237" x="9132888" y="3084513"/>
          <p14:tracePt t="44238" x="9132888" y="3070225"/>
          <p14:tracePt t="44242" x="9132888" y="3062288"/>
          <p14:tracePt t="44244" x="9132888" y="3055938"/>
          <p14:tracePt t="44246" x="9126538" y="3049588"/>
          <p14:tracePt t="44248" x="9126538" y="3035300"/>
          <p14:tracePt t="44250" x="9126538" y="3027363"/>
          <p14:tracePt t="44252" x="9126538" y="3021013"/>
          <p14:tracePt t="44254" x="9126538" y="3013075"/>
          <p14:tracePt t="44257" x="9126538" y="3000375"/>
          <p14:tracePt t="44258" x="9126538" y="2986088"/>
          <p14:tracePt t="44260" x="9126538" y="2978150"/>
          <p14:tracePt t="44263" x="9126538" y="2957513"/>
          <p14:tracePt t="44265" x="9126538" y="2951163"/>
          <p14:tracePt t="44266" x="9126538" y="2928938"/>
          <p14:tracePt t="44268" x="9126538" y="2914650"/>
          <p14:tracePt t="44270" x="9126538" y="2894013"/>
          <p14:tracePt t="44273" x="9126538" y="2879725"/>
          <p14:tracePt t="44274" x="9132888" y="2859088"/>
          <p14:tracePt t="44276" x="9139238" y="2844800"/>
          <p14:tracePt t="44278" x="9139238" y="2824163"/>
          <p14:tracePt t="44281" x="9147175" y="2809875"/>
          <p14:tracePt t="44283" x="9161463" y="2789238"/>
          <p14:tracePt t="44284" x="9161463" y="2774950"/>
          <p14:tracePt t="44286" x="9167813" y="2754313"/>
          <p14:tracePt t="44288" x="9175750" y="2740025"/>
          <p14:tracePt t="44291" x="9182100" y="2711450"/>
          <p14:tracePt t="44292" x="9196388" y="2697163"/>
          <p14:tracePt t="44294" x="9202738" y="2676525"/>
          <p14:tracePt t="44296" x="9210675" y="2662238"/>
          <p14:tracePt t="44299" x="9231313" y="2641600"/>
          <p14:tracePt t="44300" x="9237663" y="2633663"/>
          <p14:tracePt t="44302" x="9245600" y="2606675"/>
          <p14:tracePt t="44304" x="9251950" y="2598738"/>
          <p14:tracePt t="44306" x="9266238" y="2571750"/>
          <p14:tracePt t="44308" x="9272588" y="2557463"/>
          <p14:tracePt t="44310" x="9280525" y="2536825"/>
          <p14:tracePt t="44312" x="9286875" y="2522538"/>
          <p14:tracePt t="44314" x="9301163" y="2500313"/>
          <p14:tracePt t="44316" x="9309100" y="2487613"/>
          <p14:tracePt t="44318" x="9321800" y="2459038"/>
          <p14:tracePt t="44321" x="9336088" y="2438400"/>
          <p14:tracePt t="44323" x="9344025" y="2424113"/>
          <p14:tracePt t="44325" x="9350375" y="2395538"/>
          <p14:tracePt t="44326" x="9358313" y="2381250"/>
          <p14:tracePt t="44328" x="9371013" y="2352675"/>
          <p14:tracePt t="44330" x="9378950" y="2332038"/>
          <p14:tracePt t="44333" x="9385300" y="2317750"/>
          <p14:tracePt t="44334" x="9385300" y="2290763"/>
          <p14:tracePt t="44336" x="9393238" y="2276475"/>
          <p14:tracePt t="44338" x="9407525" y="2247900"/>
          <p14:tracePt t="44341" x="9413875" y="2227263"/>
          <p14:tracePt t="44342" x="9420225" y="2206625"/>
          <p14:tracePt t="44345" x="9420225" y="2178050"/>
          <p14:tracePt t="44346" x="9428163" y="2157413"/>
          <p14:tracePt t="44349" x="9442450" y="2135188"/>
          <p14:tracePt t="44350" x="9442450" y="2114550"/>
          <p14:tracePt t="44352" x="9448800" y="2085975"/>
          <p14:tracePt t="44354" x="9456738" y="2071688"/>
          <p14:tracePt t="44356" x="9463088" y="2044700"/>
          <p14:tracePt t="44358" x="9477375" y="2016125"/>
          <p14:tracePt t="44360" x="9477375" y="1995488"/>
          <p14:tracePt t="44362" x="9491663" y="1966913"/>
          <p14:tracePt t="44364" x="9498013" y="1938338"/>
          <p14:tracePt t="44366" x="9512300" y="1911350"/>
          <p14:tracePt t="44368" x="9518650" y="1889125"/>
          <p14:tracePt t="44371" x="9526588" y="1854200"/>
          <p14:tracePt t="44373" x="9547225" y="1827213"/>
          <p14:tracePt t="44374" x="9553575" y="1798638"/>
          <p14:tracePt t="44376" x="9567863" y="1763713"/>
          <p14:tracePt t="44378" x="9590088" y="1735138"/>
          <p14:tracePt t="44381" x="9602788" y="1700213"/>
          <p14:tracePt t="44383" x="9625013" y="1665288"/>
          <p14:tracePt t="44384" x="9639300" y="1644650"/>
          <p14:tracePt t="44386" x="9659938" y="1608138"/>
          <p14:tracePt t="44388" x="9688513" y="1581150"/>
          <p14:tracePt t="44391" x="9701213" y="1546225"/>
          <p14:tracePt t="44392" x="9729788" y="1509713"/>
          <p14:tracePt t="44394" x="9744075" y="1474788"/>
          <p14:tracePt t="44396" x="9772650" y="1447800"/>
          <p14:tracePt t="44399" x="9799638" y="1411288"/>
          <p14:tracePt t="44400" x="9813925" y="1384300"/>
          <p14:tracePt t="44402" x="9842500" y="1349375"/>
          <p14:tracePt t="44404" x="9871075" y="1314450"/>
          <p14:tracePt t="44406" x="9883775" y="1292225"/>
          <p14:tracePt t="44408" x="9906000" y="1265238"/>
          <p14:tracePt t="44410" x="9932988" y="1236663"/>
          <p14:tracePt t="44412" x="9955213" y="1201738"/>
          <p14:tracePt t="44414" x="9975850" y="1173163"/>
          <p14:tracePt t="44416" x="10004425" y="1152525"/>
          <p14:tracePt t="44418" x="10018713" y="1123950"/>
          <p14:tracePt t="44420" x="10045700" y="1095375"/>
          <p14:tracePt t="44423" x="10059988" y="1081088"/>
          <p14:tracePt t="45217" x="9631363" y="14288"/>
          <p14:tracePt t="45218" x="9512300" y="20638"/>
          <p14:tracePt t="45220" x="9393238" y="28575"/>
          <p14:tracePt t="45225" x="9147175" y="49213"/>
          <p14:tracePt t="45227" x="9013825" y="49213"/>
          <p14:tracePt t="45229" x="8880475" y="55563"/>
          <p14:tracePt t="45231" x="8753475" y="63500"/>
          <p14:tracePt t="45232" x="8612188" y="63500"/>
          <p14:tracePt t="45234" x="8451850" y="63500"/>
          <p14:tracePt t="45236" x="8304213" y="63500"/>
          <p14:tracePt t="45238" x="8156575" y="63500"/>
          <p14:tracePt t="45240" x="8001000" y="63500"/>
          <p14:tracePt t="45242" x="7847013" y="69850"/>
          <p14:tracePt t="45244" x="7699375" y="69850"/>
          <p14:tracePt t="45246" x="7524750" y="69850"/>
          <p14:tracePt t="45248" x="7369175" y="69850"/>
          <p14:tracePt t="45250" x="7215188" y="69850"/>
          <p14:tracePt t="45253" x="7053263" y="69850"/>
          <p14:tracePt t="45254" x="6899275" y="69850"/>
          <p14:tracePt t="45256" x="6751638" y="69850"/>
          <p14:tracePt t="45259" x="6589713" y="69850"/>
          <p14:tracePt t="45260" x="6435725" y="69850"/>
          <p14:tracePt t="45262" x="6265863" y="69850"/>
          <p14:tracePt t="45265" x="6105525" y="69850"/>
          <p14:tracePt t="45266" x="5957888" y="69850"/>
          <p14:tracePt t="45268" x="5802313" y="69850"/>
          <p14:tracePt t="45270" x="5641975" y="69850"/>
          <p14:tracePt t="45275" x="5346700" y="69850"/>
          <p14:tracePt t="45277" x="5191125" y="69850"/>
          <p14:tracePt t="45278" x="5051425" y="69850"/>
          <p14:tracePt t="45281" x="4889500" y="69850"/>
          <p14:tracePt t="45282" x="4749800" y="84138"/>
          <p14:tracePt t="45284" x="4614863" y="92075"/>
          <p14:tracePt t="45286" x="4481513" y="98425"/>
          <p14:tracePt t="45288" x="4348163" y="104775"/>
          <p14:tracePt t="45290" x="4229100" y="104775"/>
          <p14:tracePt t="45292" x="4102100" y="104775"/>
          <p14:tracePt t="45295" x="3990975" y="104775"/>
          <p14:tracePt t="45296" x="3857625" y="119063"/>
          <p14:tracePt t="45299" x="3744913" y="119063"/>
          <p14:tracePt t="45300" x="3638550" y="119063"/>
          <p14:tracePt t="45302" x="3533775" y="127000"/>
          <p14:tracePt t="45304" x="3429000" y="127000"/>
          <p14:tracePt t="45307" x="3330575" y="127000"/>
          <p14:tracePt t="45308" x="3238500" y="127000"/>
          <p14:tracePt t="45310" x="3148013" y="127000"/>
          <p14:tracePt t="45312" x="3062288" y="127000"/>
          <p14:tracePt t="45316" x="2978150" y="127000"/>
          <p14:tracePt t="45317" x="2908300" y="127000"/>
          <p14:tracePt t="45318" x="2838450" y="127000"/>
          <p14:tracePt t="45320" x="2781300" y="127000"/>
          <p14:tracePt t="45323" x="2719388" y="127000"/>
          <p14:tracePt t="45324" x="2662238" y="127000"/>
          <p14:tracePt t="45326" x="2613025" y="127000"/>
          <p14:tracePt t="45328" x="2571750" y="127000"/>
          <p14:tracePt t="45330" x="2514600" y="127000"/>
          <p14:tracePt t="45332" x="2479675" y="127000"/>
          <p14:tracePt t="45334" x="2444750" y="127000"/>
          <p14:tracePt t="45337" x="2409825" y="127000"/>
          <p14:tracePt t="45339" x="2381250" y="127000"/>
          <p14:tracePt t="45341" x="2366963" y="127000"/>
          <p14:tracePt t="45343" x="2339975" y="127000"/>
          <p14:tracePt t="45344" x="2325688" y="127000"/>
          <p14:tracePt t="45346" x="2305050" y="127000"/>
          <p14:tracePt t="45348" x="2290763" y="127000"/>
          <p14:tracePt t="45350" x="2268538" y="119063"/>
          <p14:tracePt t="45352" x="2262188" y="119063"/>
          <p14:tracePt t="45354" x="2241550" y="119063"/>
          <p14:tracePt t="45356" x="2233613" y="119063"/>
          <p14:tracePt t="45358" x="2227263" y="119063"/>
          <p14:tracePt t="45361" x="2206625" y="112713"/>
          <p14:tracePt t="45362" x="2198688" y="112713"/>
          <p14:tracePt t="45364" x="2184400" y="104775"/>
          <p14:tracePt t="45366" x="2170113" y="104775"/>
          <p14:tracePt t="45368" x="2157413" y="98425"/>
          <p14:tracePt t="45370" x="2135188" y="98425"/>
          <p14:tracePt t="45373" x="2120900" y="84138"/>
          <p14:tracePt t="45375" x="2100263" y="77788"/>
          <p14:tracePt t="45376" x="2085975" y="77788"/>
          <p14:tracePt t="45378" x="2065338" y="69850"/>
          <p14:tracePt t="45383" x="2016125" y="49213"/>
          <p14:tracePt t="45384" x="1987550" y="42863"/>
          <p14:tracePt t="45386" x="1974850" y="28575"/>
          <p14:tracePt t="45388" x="1946275" y="14288"/>
          <p14:tracePt t="45391" x="1917700" y="6350"/>
          <p14:tracePt t="45392" x="1889125" y="0"/>
          <p14:tracePt t="45882" x="1082675" y="69850"/>
          <p14:tracePt t="45882" x="1222375" y="119063"/>
          <p14:tracePt t="45882" x="1363663" y="161925"/>
          <p14:tracePt t="45882" x="1509713" y="203200"/>
          <p14:tracePt t="45882" x="1665288" y="246063"/>
          <p14:tracePt t="45882" x="1827213" y="295275"/>
          <p14:tracePt t="45882" x="1981200" y="336550"/>
          <p14:tracePt t="45882" x="2143125" y="379413"/>
          <p14:tracePt t="45882" x="2332038" y="434975"/>
          <p14:tracePt t="45882" x="2500313" y="484188"/>
          <p14:tracePt t="45882" x="2682875" y="527050"/>
          <p14:tracePt t="45882" x="2859088" y="582613"/>
          <p14:tracePt t="45882" x="3049588" y="625475"/>
          <p14:tracePt t="45882" x="3224213" y="681038"/>
          <p14:tracePt t="45882" x="3406775" y="723900"/>
          <p14:tracePt t="45882" x="3597275" y="773113"/>
          <p14:tracePt t="45882" x="3808413" y="836613"/>
          <p14:tracePt t="45882" x="4003675" y="877888"/>
          <p14:tracePt t="45882" x="4194175" y="935038"/>
          <p14:tracePt t="45882" x="4383088" y="984250"/>
          <p14:tracePt t="45882" x="4573588" y="1033463"/>
          <p14:tracePt t="45882" x="4770438" y="1081088"/>
          <p14:tracePt t="45882" x="4959350" y="1138238"/>
          <p14:tracePt t="45882" x="5141913" y="1187450"/>
          <p14:tracePt t="45882" x="5353050" y="1250950"/>
          <p14:tracePt t="45882" x="5549900" y="1300163"/>
          <p14:tracePt t="45882" x="5732463" y="1355725"/>
          <p14:tracePt t="45882" x="5915025" y="1404938"/>
          <p14:tracePt t="45882" x="6105525" y="1460500"/>
          <p14:tracePt t="45882" x="6280150" y="1509713"/>
          <p14:tracePt t="45882" x="6456363" y="1558925"/>
          <p14:tracePt t="45882" x="6632575" y="1608138"/>
          <p14:tracePt t="45882" x="6821488" y="1671638"/>
          <p14:tracePt t="45882" x="6989763" y="1714500"/>
          <p14:tracePt t="45882" x="7145338" y="1770063"/>
          <p14:tracePt t="45882" x="7305675" y="1819275"/>
          <p14:tracePt t="45882" x="7461250" y="1876425"/>
          <p14:tracePt t="45882" x="7615238" y="1917700"/>
          <p14:tracePt t="45882" x="7756525" y="1960563"/>
          <p14:tracePt t="45882" x="7881938" y="2001838"/>
          <p14:tracePt t="45882" x="8023225" y="2051050"/>
          <p14:tracePt t="45882" x="8156575" y="2085975"/>
          <p14:tracePt t="45882" x="8283575" y="2128838"/>
          <p14:tracePt t="45882" x="8388350" y="2157413"/>
          <p14:tracePt t="45882" x="8493125" y="2192338"/>
          <p14:tracePt t="45882" x="8585200" y="2212975"/>
          <p14:tracePt t="45882" x="8675688" y="2247900"/>
          <p14:tracePt t="45882" x="8759825" y="2276475"/>
          <p14:tracePt t="45882" x="8845550" y="2297113"/>
          <p14:tracePt t="45882" x="8921750" y="2317750"/>
          <p14:tracePt t="45882" x="8985250" y="2339975"/>
          <p14:tracePt t="45882" x="9034463" y="2346325"/>
          <p14:tracePt t="45882" x="9090025" y="2366963"/>
          <p14:tracePt t="45882" x="9132888" y="2374900"/>
          <p14:tracePt t="45882" x="9167813" y="2381250"/>
          <p14:tracePt t="45882" x="9202738" y="2389188"/>
          <p14:tracePt t="45882" x="9231313" y="2401888"/>
          <p14:tracePt t="45882" x="9245600" y="2409825"/>
          <p14:tracePt t="45882" x="9266238" y="2409825"/>
          <p14:tracePt t="45882" x="9272588" y="2416175"/>
          <p14:tracePt t="45882" x="9280525" y="2416175"/>
          <p14:tracePt t="45882" x="9286875" y="2416175"/>
          <p14:tracePt t="45882" x="9280525" y="2416175"/>
          <p14:tracePt t="45882" x="9280525" y="2424113"/>
          <p14:tracePt t="45882" x="9286875" y="2438400"/>
          <p14:tracePt t="45882" x="9301163" y="2438400"/>
          <p14:tracePt t="45882" x="9309100" y="2444750"/>
          <p14:tracePt t="45882" x="9315450" y="2444750"/>
          <p14:tracePt t="45882" x="9321800" y="2444750"/>
          <p14:tracePt t="45882" x="9344025" y="2451100"/>
          <p14:tracePt t="45882" x="9350375" y="2451100"/>
          <p14:tracePt t="45882" x="9358313" y="2459038"/>
          <p14:tracePt t="45882" x="9378950" y="2473325"/>
          <p14:tracePt t="45882" x="9393238" y="2473325"/>
          <p14:tracePt t="45882" x="9407525" y="2479675"/>
          <p14:tracePt t="45882" x="9420225" y="2487613"/>
          <p14:tracePt t="45882" x="9442450" y="2487613"/>
          <p14:tracePt t="45882" x="9456738" y="2493963"/>
          <p14:tracePt t="45882" x="9463088" y="2508250"/>
          <p14:tracePt t="45882" x="9483725" y="2508250"/>
          <p14:tracePt t="45882" x="9491663" y="2514600"/>
          <p14:tracePt t="45882" x="9498013" y="2522538"/>
          <p14:tracePt t="45882" x="9518650" y="2522538"/>
          <p14:tracePt t="45882" x="9526588" y="2528888"/>
          <p14:tracePt t="45882" x="9532938" y="2543175"/>
          <p14:tracePt t="45882" x="9547225" y="2543175"/>
          <p14:tracePt t="45882" x="9553575" y="2549525"/>
          <p14:tracePt t="45882" x="9561513" y="2549525"/>
          <p14:tracePt t="45882" x="9561513" y="2557463"/>
          <p14:tracePt t="45882" x="9567863" y="2557463"/>
          <p14:tracePt t="45882" x="9582150" y="2557463"/>
          <p14:tracePt t="45882" x="9582150" y="2563813"/>
          <p14:tracePt t="45882" x="9590088" y="2578100"/>
          <p14:tracePt t="45882" x="9596438" y="2578100"/>
          <p14:tracePt t="45882" x="9602788" y="2586038"/>
          <p14:tracePt t="45882" x="9617075" y="2586038"/>
          <p14:tracePt t="45882" x="9625013" y="2592388"/>
          <p14:tracePt t="45882" x="9631363" y="2598738"/>
          <p14:tracePt t="45882" x="9639300" y="2598738"/>
          <p14:tracePt t="45882" x="9652000" y="2613025"/>
          <p14:tracePt t="45882" x="9659938" y="2613025"/>
          <p14:tracePt t="45882" x="9666288" y="2613025"/>
          <p14:tracePt t="45882" x="9674225" y="2620963"/>
          <p14:tracePt t="45882" x="9688513" y="2620963"/>
          <p14:tracePt t="45882" x="9694863" y="2627313"/>
          <p14:tracePt t="45882" x="9709150" y="2627313"/>
          <p14:tracePt t="45882" x="9723438" y="2633663"/>
          <p14:tracePt t="45882" x="9729788" y="2633663"/>
          <p14:tracePt t="45882" x="9737725" y="2647950"/>
          <p14:tracePt t="45882" x="9758363" y="2655888"/>
          <p14:tracePt t="45882" x="9764713" y="2655888"/>
          <p14:tracePt t="45882" x="9772650" y="2662238"/>
          <p14:tracePt t="45882" x="9779000" y="2662238"/>
          <p14:tracePt t="45882" x="9793288" y="2662238"/>
          <p14:tracePt t="45882" x="9799638" y="2662238"/>
          <p14:tracePt t="45882" x="9807575" y="2670175"/>
          <p14:tracePt t="45882" x="9813925" y="2670175"/>
          <p14:tracePt t="45882" x="9828213" y="2682875"/>
          <p14:tracePt t="45882" x="9821863" y="2682875"/>
          <p14:tracePt t="45882" x="9813925" y="2682875"/>
          <p14:tracePt t="45882" x="9813925" y="2676525"/>
          <p14:tracePt t="45882" x="9807575" y="2676525"/>
          <p14:tracePt t="45882" x="9793288" y="2676525"/>
          <p14:tracePt t="45882" x="9786938" y="2670175"/>
          <p14:tracePt t="45882" x="9772650" y="2670175"/>
          <p14:tracePt t="45882" x="9750425" y="2662238"/>
          <p14:tracePt t="45882" x="9737725" y="2647950"/>
          <p14:tracePt t="45882" x="9715500" y="2641600"/>
          <p14:tracePt t="45882" x="9688513" y="2633663"/>
          <p14:tracePt t="45882" x="9666288" y="2613025"/>
          <p14:tracePt t="45882" x="9645650" y="2606675"/>
          <p14:tracePt t="45882" x="9617075" y="2598738"/>
          <p14:tracePt t="45882" x="9602788" y="2592388"/>
          <p14:tracePt t="45882" x="9575800" y="2578100"/>
          <p14:tracePt t="45882" x="9561513" y="2563813"/>
          <p14:tracePt t="45882" x="9532938" y="2557463"/>
          <p14:tracePt t="45882" x="9505950" y="2543175"/>
          <p14:tracePt t="45882" x="9477375" y="2528888"/>
          <p14:tracePt t="45882" x="9456738" y="2522538"/>
          <p14:tracePt t="45882" x="9434513" y="2508250"/>
          <p14:tracePt t="45882" x="9407525" y="2500313"/>
          <p14:tracePt t="45882" x="9385300" y="2493963"/>
          <p14:tracePt t="45882" x="9364663" y="2493963"/>
          <p14:tracePt t="45882" x="9336088" y="2487613"/>
          <p14:tracePt t="45882" x="9315450" y="2473325"/>
          <p14:tracePt t="45882" x="9286875" y="2465388"/>
          <p14:tracePt t="45882" x="9259888" y="2459038"/>
          <p14:tracePt t="45882" x="9231313" y="2451100"/>
          <p14:tracePt t="45882" x="9217025" y="2438400"/>
          <p14:tracePt t="45882" x="9188450" y="2438400"/>
          <p14:tracePt t="45882" x="9175750" y="2430463"/>
          <p14:tracePt t="45882" x="9147175" y="2424113"/>
          <p14:tracePt t="45882" x="9118600" y="2416175"/>
          <p14:tracePt t="45882" x="9104313" y="2416175"/>
          <p14:tracePt t="45882" x="9077325" y="2401888"/>
          <p14:tracePt t="45882" x="9055100" y="2395538"/>
          <p14:tracePt t="45882" x="9040813" y="2389188"/>
          <p14:tracePt t="45882" x="9020175" y="2389188"/>
          <p14:tracePt t="45882" x="9005888" y="2381250"/>
          <p14:tracePt t="45882" x="8985250" y="2366963"/>
          <p14:tracePt t="45882" x="8978900" y="2360613"/>
          <p14:tracePt t="45882" x="8964613" y="2360613"/>
          <p14:tracePt t="45882" x="8942388" y="2352675"/>
          <p14:tracePt t="45882" x="8929688" y="2352675"/>
          <p14:tracePt t="45882" x="8915400" y="2346325"/>
          <p14:tracePt t="45882" x="8901113" y="2346325"/>
          <p14:tracePt t="45882" x="8880475" y="2346325"/>
          <p14:tracePt t="45882" x="8872538" y="2346325"/>
          <p14:tracePt t="45882" x="8858250" y="2346325"/>
          <p14:tracePt t="45882" x="8845550" y="2346325"/>
          <p14:tracePt t="45882" x="8831263" y="2346325"/>
          <p14:tracePt t="45882" x="8823325" y="2346325"/>
          <p14:tracePt t="45882" x="8802688" y="2346325"/>
          <p14:tracePt t="45882" x="8796338" y="2352675"/>
          <p14:tracePt t="45882" x="8788400" y="2366963"/>
          <p14:tracePt t="45882" x="8767763" y="2374900"/>
          <p14:tracePt t="45882" x="8759825" y="2381250"/>
          <p14:tracePt t="45882" x="8753475" y="2389188"/>
          <p14:tracePt t="45882" x="8732838" y="2409825"/>
          <p14:tracePt t="45882" x="8724900" y="2416175"/>
          <p14:tracePt t="45882" x="8718550" y="2424113"/>
          <p14:tracePt t="45882" x="8697913" y="2444750"/>
          <p14:tracePt t="45882" x="8689975" y="2459038"/>
          <p14:tracePt t="45882" x="8683625" y="2479675"/>
          <p14:tracePt t="45882" x="8669338" y="2487613"/>
          <p14:tracePt t="45882" x="8661400" y="2508250"/>
          <p14:tracePt t="45882" x="8661400" y="2514600"/>
          <p14:tracePt t="45882" x="8669338" y="2514600"/>
          <p14:tracePt t="45882" x="8675688" y="2508250"/>
          <p14:tracePt t="45882" x="8683625" y="2508250"/>
          <p14:tracePt t="45882" x="8689975" y="2508250"/>
          <p14:tracePt t="45882" x="8689975" y="2500313"/>
          <p14:tracePt t="45882" x="8689975" y="2493963"/>
          <p14:tracePt t="45882" x="8704263" y="2493963"/>
          <p14:tracePt t="45882" x="8704263" y="2487613"/>
          <p14:tracePt t="45882" x="8710613" y="2473325"/>
          <p14:tracePt t="45882" x="8710613" y="2465388"/>
          <p14:tracePt t="45882" x="8718550" y="2459038"/>
          <p14:tracePt t="45882" x="8724900" y="2451100"/>
          <p14:tracePt t="45882" x="8724900" y="2438400"/>
          <p14:tracePt t="45882" x="8739188" y="2438400"/>
          <p14:tracePt t="45882" x="8747125" y="2430463"/>
          <p14:tracePt t="45882" x="8747125" y="2424113"/>
          <p14:tracePt t="45882" x="8753475" y="2416175"/>
          <p14:tracePt t="45882" x="8759825" y="2401888"/>
          <p14:tracePt t="45882" x="8759825" y="2395538"/>
          <p14:tracePt t="45882" x="8774113" y="2389188"/>
          <p14:tracePt t="45882" x="8774113" y="2381250"/>
          <p14:tracePt t="45882" x="8774113" y="2366963"/>
          <p14:tracePt t="45882" x="8767763" y="2366963"/>
          <p14:tracePt t="45882" x="8767763" y="2360613"/>
          <p14:tracePt t="45882" x="8759825" y="2352675"/>
          <p14:tracePt t="45882" x="8759825" y="2346325"/>
          <p14:tracePt t="45882" x="8753475" y="2332038"/>
          <p14:tracePt t="45882" x="8753475" y="2325688"/>
          <p14:tracePt t="45882" x="8753475" y="2317750"/>
          <p14:tracePt t="45882" x="8739188" y="2317750"/>
          <p14:tracePt t="45882" x="8739188" y="2311400"/>
          <p14:tracePt t="45882" x="8739188" y="2297113"/>
          <p14:tracePt t="45882" x="8732838" y="2297113"/>
          <p14:tracePt t="45882" x="8732838" y="2290763"/>
          <p14:tracePt t="45882" x="8732838" y="2282825"/>
          <p14:tracePt t="45882" x="8724900" y="2282825"/>
          <p14:tracePt t="45882" x="8724900" y="2276475"/>
          <p14:tracePt t="45882" x="8718550" y="2276475"/>
          <p14:tracePt t="45882" x="8718550" y="2262188"/>
          <p14:tracePt t="45882" x="8704263" y="2262188"/>
          <p14:tracePt t="45882" x="8697913" y="2262188"/>
          <p14:tracePt t="45882" x="8697913" y="2255838"/>
          <p14:tracePt t="45882" x="8689975" y="2255838"/>
          <p14:tracePt t="45882" x="8683625" y="2255838"/>
          <p14:tracePt t="45882" x="8683625" y="2247900"/>
          <p14:tracePt t="45882" x="8669338" y="2247900"/>
          <p14:tracePt t="45882" x="8661400" y="2247900"/>
          <p14:tracePt t="45882" x="8655050" y="2241550"/>
          <p14:tracePt t="45882" x="8648700" y="2241550"/>
          <p14:tracePt t="45882" x="8634413" y="2241550"/>
          <p14:tracePt t="45882" x="8626475" y="2227263"/>
          <p14:tracePt t="45882" x="8620125" y="2227263"/>
          <p14:tracePt t="45882" x="8612188" y="2227263"/>
          <p14:tracePt t="45882" x="8612188" y="2219325"/>
          <p14:tracePt t="45882" x="8612188" y="2212975"/>
          <p14:tracePt t="45882" x="8612188" y="2206625"/>
          <p14:tracePt t="45882" x="8612188" y="2192338"/>
          <p14:tracePt t="45882" x="8612188" y="2184400"/>
          <p14:tracePt t="45882" x="8612188" y="2178050"/>
          <p14:tracePt t="45882" x="8612188" y="2170113"/>
          <p14:tracePt t="45882" x="8612188" y="2157413"/>
          <p14:tracePt t="45882" x="8612188" y="2149475"/>
          <p14:tracePt t="45882" x="8612188" y="2143125"/>
          <p14:tracePt t="45882" x="8612188" y="2135188"/>
          <p14:tracePt t="45882" x="8612188" y="2120900"/>
          <p14:tracePt t="45882" x="8612188" y="2114550"/>
          <p14:tracePt t="45882" x="8612188" y="2108200"/>
          <p14:tracePt t="45882" x="8612188" y="2100263"/>
          <p14:tracePt t="45882" x="8620125" y="2085975"/>
          <p14:tracePt t="45882" x="8620125" y="2079625"/>
          <p14:tracePt t="45882" x="8634413" y="2079625"/>
          <p14:tracePt t="45882" x="8634413" y="2071688"/>
          <p14:tracePt t="45882" x="8634413" y="2065338"/>
          <p14:tracePt t="45882" x="8634413" y="2051050"/>
          <p14:tracePt t="45882" x="8640763" y="2051050"/>
          <p14:tracePt t="45882" x="8640763" y="2044700"/>
          <p14:tracePt t="45882" x="8648700" y="2036763"/>
          <p14:tracePt t="45882" x="8648700" y="2030413"/>
          <p14:tracePt t="45882" x="8648700" y="2016125"/>
          <p14:tracePt t="45882" x="8655050" y="2009775"/>
          <p14:tracePt t="45882" x="8669338" y="1995488"/>
          <p14:tracePt t="45882" x="8675688" y="1974850"/>
          <p14:tracePt t="45882" x="8675688" y="1966913"/>
          <p14:tracePt t="45882" x="8683625" y="1960563"/>
          <p14:tracePt t="45882" x="8689975" y="1946275"/>
          <p14:tracePt t="45882" x="8689975" y="1938338"/>
          <p14:tracePt t="45882" x="8689975" y="1925638"/>
          <p14:tracePt t="45882" x="8704263" y="1925638"/>
          <p14:tracePt t="45882" x="8710613" y="1911350"/>
          <p14:tracePt t="45882" x="8710613" y="1897063"/>
          <p14:tracePt t="45882" x="8718550" y="1889125"/>
          <p14:tracePt t="45882" x="8724900" y="1868488"/>
          <p14:tracePt t="45882" x="8724900" y="1862138"/>
          <p14:tracePt t="45882" x="8739188" y="1854200"/>
          <p14:tracePt t="45882" x="8747125" y="1839913"/>
          <p14:tracePt t="45882" x="8753475" y="1827213"/>
          <p14:tracePt t="45882" x="8753475" y="1804988"/>
          <p14:tracePt t="45882" x="8759825" y="1790700"/>
          <p14:tracePt t="45882" x="8774113" y="1770063"/>
          <p14:tracePt t="45882" x="8782050" y="1755775"/>
          <p14:tracePt t="45882" x="8788400" y="1735138"/>
          <p14:tracePt t="45882" x="8796338" y="1720850"/>
          <p14:tracePt t="45882" x="8809038" y="1700213"/>
          <p14:tracePt t="45882" x="8816975" y="1685925"/>
          <p14:tracePt t="45882" x="8831263" y="1665288"/>
          <p14:tracePt t="45882" x="8845550" y="1644650"/>
          <p14:tracePt t="45882" x="8858250" y="1622425"/>
          <p14:tracePt t="45882" x="8866188" y="1595438"/>
          <p14:tracePt t="45882" x="8886825" y="1573213"/>
          <p14:tracePt t="45882" x="8901113" y="1546225"/>
          <p14:tracePt t="45882" x="8921750" y="1509713"/>
          <p14:tracePt t="45882" x="8936038" y="1474788"/>
          <p14:tracePt t="45882" x="8956675" y="1447800"/>
          <p14:tracePt t="45882" x="8970963" y="1411288"/>
          <p14:tracePt t="45882" x="8999538" y="1376363"/>
          <p14:tracePt t="45882" x="9020175" y="1341438"/>
          <p14:tracePt t="45882" x="9040813" y="1306513"/>
          <p14:tracePt t="45882" x="9063038" y="1271588"/>
          <p14:tracePt t="45882" x="9090025" y="1228725"/>
          <p14:tracePt t="45882" x="9112250" y="1193800"/>
          <p14:tracePt t="45882" x="9139238" y="1158875"/>
          <p14:tracePt t="45882" x="9167813" y="1123950"/>
          <p14:tracePt t="45882" x="9196388" y="1081088"/>
          <p14:tracePt t="45882" x="9217025" y="1046163"/>
          <p14:tracePt t="45882" x="9245600" y="1011238"/>
          <p14:tracePt t="45882" x="9272588" y="962025"/>
          <p14:tracePt t="45882" x="9301163" y="927100"/>
          <p14:tracePt t="45882" x="9336088" y="892175"/>
          <p14:tracePt t="45882" x="9358313" y="849313"/>
          <p14:tracePt t="45882" x="9385300" y="814388"/>
          <p14:tracePt t="45882" x="9413875" y="773113"/>
          <p14:tracePt t="45882" x="9448800" y="738188"/>
          <p14:tracePt t="45882" x="9477375" y="703263"/>
          <p14:tracePt t="45882" x="9512300" y="660400"/>
          <p14:tracePt t="45882" x="9532938" y="625475"/>
          <p14:tracePt t="45882" x="9567863" y="576263"/>
          <p14:tracePt t="45882" x="9602788" y="541338"/>
          <p14:tracePt t="45882" x="9639300" y="498475"/>
          <p14:tracePt t="45882" x="9674225" y="463550"/>
          <p14:tracePt t="45882" x="9709150" y="428625"/>
          <p14:tracePt t="45882" x="9744075" y="385763"/>
          <p14:tracePt t="45882" x="9779000" y="350838"/>
          <p14:tracePt t="45882" x="9836150" y="309563"/>
          <p14:tracePt t="45882" x="9871075" y="274638"/>
          <p14:tracePt t="45882" x="9912350" y="238125"/>
          <p14:tracePt t="45882" x="9947275" y="203200"/>
          <p14:tracePt t="45882" x="9990138" y="168275"/>
          <p14:tracePt t="45882" x="10039350" y="133350"/>
          <p14:tracePt t="45882" x="10074275" y="84138"/>
        </p14:tracePtLst>
      </p14:laserTraceLst>
    </p:ext>
  </p:extLst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3D7ED-A3C0-4C4B-8D53-F827235096AF}"/>
              </a:ext>
            </a:extLst>
          </p:cNvPr>
          <p:cNvSpPr txBox="1"/>
          <p:nvPr/>
        </p:nvSpPr>
        <p:spPr>
          <a:xfrm>
            <a:off x="792000" y="288000"/>
            <a:ext cx="930492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finding the five largest and smallest number of suicides numbers countrywise, year,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A202-2B99-4519-90B1-10BFF2EC09F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35.533%" t="51.856%" r="33.033%" b="27.678%"/>
          <a:stretch>
            <a:fillRect/>
          </a:stretch>
        </p:blipFill>
        <p:spPr>
          <a:xfrm>
            <a:off x="-144000" y="864000"/>
            <a:ext cx="381600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79049-6FB4-47A5-96C6-64205A1F288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24.79%" t="43.677%" r="31.313%" b="14.588%"/>
          <a:stretch>
            <a:fillRect/>
          </a:stretch>
        </p:blipFill>
        <p:spPr>
          <a:xfrm>
            <a:off x="72360" y="2808360"/>
            <a:ext cx="3887640" cy="18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89CCE-1E0B-4213-97FC-E70A2131F5B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25.294%" t="38.005%" r="32.556%" b="17.5%"/>
          <a:stretch>
            <a:fillRect/>
          </a:stretch>
        </p:blipFill>
        <p:spPr>
          <a:xfrm>
            <a:off x="3672000" y="1154109"/>
            <a:ext cx="6170799" cy="395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90F4025-F06B-41C7-835E-38A20B81A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0"/>
    </mc:Choice>
    <mc:Fallback>
      <p:transition spd="slow" advTm="20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" x="4440238" y="1566863"/>
          <p14:tracePt t="182" x="4200525" y="1587500"/>
          <p14:tracePt t="184" x="4165600" y="1587500"/>
          <p14:tracePt t="188" x="4102100" y="1587500"/>
          <p14:tracePt t="189" x="4067175" y="1587500"/>
          <p14:tracePt t="191" x="4032250" y="1587500"/>
          <p14:tracePt t="194" x="3997325" y="1587500"/>
          <p14:tracePt t="196" x="3962400" y="1587500"/>
          <p14:tracePt t="197" x="3927475" y="1587500"/>
          <p14:tracePt t="199" x="3892550" y="1587500"/>
          <p14:tracePt t="201" x="3857625" y="1587500"/>
          <p14:tracePt t="204" x="3821113" y="1581150"/>
          <p14:tracePt t="205" x="3786188" y="1581150"/>
          <p14:tracePt t="207" x="3751263" y="1566863"/>
          <p14:tracePt t="210" x="3716338" y="1566863"/>
          <p14:tracePt t="213" x="3660775" y="1552575"/>
          <p14:tracePt t="215" x="3624263" y="1552575"/>
          <p14:tracePt t="217" x="3589338" y="1546225"/>
          <p14:tracePt t="220" x="3562350" y="1546225"/>
          <p14:tracePt t="221" x="3527425" y="1531938"/>
          <p14:tracePt t="223" x="3498850" y="1531938"/>
          <p14:tracePt t="227" x="3484563" y="1524000"/>
          <p14:tracePt t="229" x="3429000" y="1517650"/>
          <p14:tracePt t="231" x="3400425" y="1509713"/>
          <p14:tracePt t="233" x="3386138" y="1509713"/>
          <p14:tracePt t="236" x="3357563" y="1509713"/>
          <p14:tracePt t="237" x="3343275" y="1497013"/>
          <p14:tracePt t="239" x="3322638" y="1497013"/>
          <p14:tracePt t="241" x="3308350" y="1489075"/>
          <p14:tracePt t="244" x="3287713" y="1489075"/>
          <p14:tracePt t="245" x="3273425" y="1489075"/>
          <p14:tracePt t="247" x="3252788" y="1482725"/>
          <p14:tracePt t="249" x="3238500" y="1482725"/>
          <p14:tracePt t="253" x="3209925" y="1474788"/>
          <p14:tracePt t="255" x="3189288" y="1474788"/>
          <p14:tracePt t="257" x="3175000" y="1474788"/>
          <p14:tracePt t="259" x="3154363" y="1474788"/>
          <p14:tracePt t="261" x="3148013" y="1460500"/>
          <p14:tracePt t="263" x="3133725" y="1460500"/>
          <p14:tracePt t="265" x="3111500" y="1460500"/>
          <p14:tracePt t="267" x="3105150" y="1454150"/>
          <p14:tracePt t="269" x="3098800" y="1454150"/>
          <p14:tracePt t="271" x="3076575" y="1454150"/>
          <p14:tracePt t="273" x="3070225" y="1454150"/>
          <p14:tracePt t="276" x="3062288" y="1447800"/>
          <p14:tracePt t="278" x="3049588" y="1447800"/>
          <p14:tracePt t="279" x="3041650" y="1447800"/>
          <p14:tracePt t="281" x="3035300" y="1447800"/>
          <p14:tracePt t="283" x="3027363" y="1439863"/>
          <p14:tracePt t="289" x="3013075" y="1439863"/>
          <p14:tracePt t="331" x="3013075" y="1425575"/>
          <p14:tracePt t="345" x="3013075" y="1419225"/>
          <p14:tracePt t="373" x="3013075" y="1411288"/>
          <p14:tracePt t="375" x="3021013" y="1411288"/>
          <p14:tracePt t="379" x="3021013" y="1404938"/>
          <p14:tracePt t="381" x="3027363" y="1404938"/>
          <p14:tracePt t="383" x="3027363" y="1390650"/>
          <p14:tracePt t="386" x="3035300" y="1390650"/>
          <p14:tracePt t="388" x="3035300" y="1384300"/>
          <p14:tracePt t="389" x="3049588" y="1384300"/>
          <p14:tracePt t="391" x="3049588" y="1376363"/>
          <p14:tracePt t="394" x="3055938" y="1370013"/>
          <p14:tracePt t="396" x="3055938" y="1355725"/>
          <p14:tracePt t="397" x="3062288" y="1355725"/>
          <p14:tracePt t="399" x="3062288" y="1349375"/>
          <p14:tracePt t="404" x="3070225" y="1335088"/>
          <p14:tracePt t="407" x="3084513" y="1320800"/>
          <p14:tracePt t="412" x="3084513" y="1314450"/>
          <p14:tracePt t="421" x="3076575" y="1314450"/>
          <p14:tracePt t="428" x="3070225" y="1314450"/>
          <p14:tracePt t="429" x="3062288" y="1314450"/>
          <p14:tracePt t="431" x="3049588" y="1320800"/>
          <p14:tracePt t="438" x="3035300" y="1327150"/>
          <p14:tracePt t="439" x="3027363" y="1327150"/>
          <p14:tracePt t="441" x="3006725" y="1341438"/>
          <p14:tracePt t="444" x="3000375" y="1341438"/>
          <p14:tracePt t="445" x="2992438" y="1355725"/>
          <p14:tracePt t="447" x="2971800" y="1363663"/>
          <p14:tracePt t="450" x="2965450" y="1370013"/>
          <p14:tracePt t="451" x="2957513" y="1370013"/>
          <p14:tracePt t="453" x="2936875" y="1376363"/>
          <p14:tracePt t="457" x="2922588" y="1376363"/>
          <p14:tracePt t="459" x="2901950" y="1390650"/>
          <p14:tracePt t="463" x="2887663" y="1390650"/>
          <p14:tracePt t="694" x="2894013" y="1384300"/>
          <p14:tracePt t="695" x="2908300" y="1384300"/>
          <p14:tracePt t="699" x="2916238" y="1376363"/>
          <p14:tracePt t="707" x="2916238" y="1370013"/>
          <p14:tracePt t="710" x="2922588" y="1370013"/>
          <p14:tracePt t="712" x="2922588" y="1349375"/>
          <p14:tracePt t="713" x="2928938" y="1341438"/>
          <p14:tracePt t="715" x="2951163" y="1341438"/>
          <p14:tracePt t="718" x="2957513" y="1335088"/>
          <p14:tracePt t="720" x="2965450" y="1320800"/>
          <p14:tracePt t="721" x="2965450" y="1314450"/>
          <p14:tracePt t="723" x="2978150" y="1306513"/>
          <p14:tracePt t="725" x="2986088" y="1300163"/>
          <p14:tracePt t="728" x="2992438" y="1285875"/>
          <p14:tracePt t="729" x="2992438" y="1277938"/>
          <p14:tracePt t="731" x="3000375" y="1271588"/>
          <p14:tracePt t="734" x="3000375" y="1265238"/>
          <p14:tracePt t="737" x="3013075" y="1265238"/>
          <p14:tracePt t="738" x="3021013" y="1250950"/>
          <p14:tracePt t="739" x="3021013" y="1243013"/>
          <p14:tracePt t="741" x="3027363" y="1236663"/>
          <p14:tracePt t="745" x="3035300" y="1228725"/>
          <p14:tracePt t="776" x="3049588" y="1228725"/>
          <p14:tracePt t="778" x="3049588" y="1216025"/>
          <p14:tracePt t="2039" x="3055938" y="1216025"/>
          <p14:tracePt t="2044" x="3070225" y="1216025"/>
          <p14:tracePt t="2046" x="3084513" y="1216025"/>
          <p14:tracePt t="2048" x="3090863" y="1222375"/>
          <p14:tracePt t="2049" x="3105150" y="1222375"/>
          <p14:tracePt t="2051" x="3125788" y="1228725"/>
          <p14:tracePt t="2053" x="3154363" y="1236663"/>
          <p14:tracePt t="2055" x="3175000" y="1250950"/>
          <p14:tracePt t="2057" x="3203575" y="1257300"/>
          <p14:tracePt t="2062" x="3273425" y="1271588"/>
          <p14:tracePt t="2063" x="3316288" y="1292225"/>
          <p14:tracePt t="2065" x="3365500" y="1300163"/>
          <p14:tracePt t="2067" x="3400425" y="1320800"/>
          <p14:tracePt t="2069" x="3441700" y="1327150"/>
          <p14:tracePt t="2071" x="3478213" y="1335088"/>
          <p14:tracePt t="2073" x="3505200" y="1355725"/>
          <p14:tracePt t="2076" x="3527425" y="1363663"/>
          <p14:tracePt t="2078" x="3548063" y="1376363"/>
          <p14:tracePt t="2079" x="3562350" y="1376363"/>
          <p14:tracePt t="2081" x="3582988" y="1390650"/>
          <p14:tracePt t="2083" x="3589338" y="1398588"/>
          <p14:tracePt t="2087" x="3611563" y="1404938"/>
          <p14:tracePt t="2091" x="3617913" y="1404938"/>
          <p14:tracePt t="2094" x="3617913" y="1411288"/>
          <p14:tracePt t="2095" x="3624263" y="1411288"/>
          <p14:tracePt t="2099" x="3632200" y="1411288"/>
          <p14:tracePt t="2109" x="3632200" y="1425575"/>
          <p14:tracePt t="2111" x="3646488" y="1425575"/>
          <p14:tracePt t="2117" x="3652838" y="1425575"/>
          <p14:tracePt t="2120" x="3660775" y="1425575"/>
          <p14:tracePt t="2121" x="3667125" y="1433513"/>
          <p14:tracePt t="2123" x="3687763" y="1433513"/>
          <p14:tracePt t="2126" x="3695700" y="1439863"/>
          <p14:tracePt t="2129" x="3716338" y="1439863"/>
          <p14:tracePt t="2129" x="3730625" y="1447800"/>
          <p14:tracePt t="2131" x="3759200" y="1460500"/>
          <p14:tracePt t="2133" x="3786188" y="1468438"/>
          <p14:tracePt t="2136" x="3808413" y="1468438"/>
          <p14:tracePt t="2137" x="3843338" y="1474788"/>
          <p14:tracePt t="2139" x="3870325" y="1482725"/>
          <p14:tracePt t="2142" x="3906838" y="1482725"/>
          <p14:tracePt t="2143" x="3948113" y="1497013"/>
          <p14:tracePt t="2145" x="3983038" y="1503363"/>
          <p14:tracePt t="2147" x="4032250" y="1509713"/>
          <p14:tracePt t="2149" x="4075113" y="1517650"/>
          <p14:tracePt t="2154" x="4159250" y="1531938"/>
          <p14:tracePt t="2155" x="4214813" y="1538288"/>
          <p14:tracePt t="2157" x="4249738" y="1538288"/>
          <p14:tracePt t="2159" x="4298950" y="1538288"/>
          <p14:tracePt t="2161" x="4333875" y="1538288"/>
          <p14:tracePt t="2163" x="4383088" y="1538288"/>
          <p14:tracePt t="2165" x="4425950" y="1546225"/>
          <p14:tracePt t="2168" x="4475163" y="1546225"/>
          <p14:tracePt t="2170" x="4524375" y="1546225"/>
          <p14:tracePt t="2171" x="4565650" y="1546225"/>
          <p14:tracePt t="2173" x="4614863" y="1546225"/>
          <p14:tracePt t="2175" x="4664075" y="1546225"/>
          <p14:tracePt t="2177" x="4721225" y="1546225"/>
          <p14:tracePt t="2179" x="4776788" y="1552575"/>
          <p14:tracePt t="2181" x="4826000" y="1552575"/>
          <p14:tracePt t="2183" x="4883150" y="1566863"/>
          <p14:tracePt t="2187" x="4994275" y="1566863"/>
          <p14:tracePt t="2189" x="5057775" y="1566863"/>
          <p14:tracePt t="2191" x="5129213" y="1566863"/>
          <p14:tracePt t="2194" x="5191125" y="1573213"/>
          <p14:tracePt t="2195" x="5262563" y="1573213"/>
          <p14:tracePt t="2197" x="5332413" y="1573213"/>
          <p14:tracePt t="2199" x="5387975" y="1581150"/>
          <p14:tracePt t="2201" x="5451475" y="1581150"/>
          <p14:tracePt t="2204" x="5521325" y="1581150"/>
          <p14:tracePt t="2205" x="5584825" y="1581150"/>
          <p14:tracePt t="2207" x="5648325" y="1587500"/>
          <p14:tracePt t="2209" x="5718175" y="1587500"/>
          <p14:tracePt t="2211" x="5775325" y="1587500"/>
          <p14:tracePt t="2213" x="5837238" y="1601788"/>
          <p14:tracePt t="2215" x="5900738" y="1601788"/>
          <p14:tracePt t="2217" x="5949950" y="1608138"/>
          <p14:tracePt t="2220" x="6007100" y="1608138"/>
          <p14:tracePt t="2221" x="6056313" y="1608138"/>
          <p14:tracePt t="2223" x="6111875" y="1608138"/>
          <p14:tracePt t="2225" x="6161088" y="1608138"/>
          <p14:tracePt t="2227" x="6210300" y="1616075"/>
          <p14:tracePt t="2229" x="6259513" y="1616075"/>
          <p14:tracePt t="2231" x="6302375" y="1616075"/>
          <p14:tracePt t="2234" x="6337300" y="1616075"/>
          <p14:tracePt t="2236" x="6386513" y="1616075"/>
          <p14:tracePt t="2237" x="6421438" y="1616075"/>
          <p14:tracePt t="2239" x="6456363" y="1616075"/>
          <p14:tracePt t="2241" x="6477000" y="1616075"/>
          <p14:tracePt t="2244" x="6511925" y="1616075"/>
          <p14:tracePt t="2245" x="6540500" y="1616075"/>
          <p14:tracePt t="2247" x="6569075" y="1616075"/>
          <p14:tracePt t="2249" x="6583363" y="1616075"/>
          <p14:tracePt t="2251" x="6604000" y="1616075"/>
          <p14:tracePt t="2253" x="6618288" y="1616075"/>
          <p14:tracePt t="2255" x="6638925" y="1616075"/>
          <p14:tracePt t="2258" x="6645275" y="1616075"/>
          <p14:tracePt t="2259" x="6653213" y="1616075"/>
          <p14:tracePt t="2261" x="6667500" y="1616075"/>
          <p14:tracePt t="2263" x="6673850" y="1616075"/>
          <p14:tracePt t="2276" x="6681788" y="1616075"/>
          <p14:tracePt t="2352" x="6667500" y="1616075"/>
          <p14:tracePt t="2354" x="6667500" y="1601788"/>
          <p14:tracePt t="2395" x="6667500" y="1595438"/>
          <p14:tracePt t="2404" x="6673850" y="1587500"/>
          <p14:tracePt t="2408" x="6681788" y="1587500"/>
          <p14:tracePt t="2411" x="6688138" y="1581150"/>
          <p14:tracePt t="2415" x="6702425" y="1581150"/>
          <p14:tracePt t="2421" x="6708775" y="1581150"/>
          <p14:tracePt t="2423" x="6708775" y="1566863"/>
          <p14:tracePt t="2425" x="6716713" y="1566863"/>
          <p14:tracePt t="2662" x="6702425" y="1566863"/>
          <p14:tracePt t="3013" x="6708775" y="1566863"/>
          <p14:tracePt t="3015" x="6716713" y="1566863"/>
          <p14:tracePt t="3017" x="6723063" y="1566863"/>
          <p14:tracePt t="3021" x="6743700" y="1566863"/>
          <p14:tracePt t="3023" x="6751638" y="1566863"/>
          <p14:tracePt t="3026" x="6757988" y="1566863"/>
          <p14:tracePt t="3028" x="6778625" y="1566863"/>
          <p14:tracePt t="3029" x="6786563" y="1566863"/>
          <p14:tracePt t="3031" x="6807200" y="1566863"/>
          <p14:tracePt t="3033" x="6821488" y="1566863"/>
          <p14:tracePt t="3036" x="6827838" y="1566863"/>
          <p14:tracePt t="3037" x="6850063" y="1566863"/>
          <p14:tracePt t="3039" x="6864350" y="1573213"/>
          <p14:tracePt t="3041" x="6877050" y="1573213"/>
          <p14:tracePt t="3044" x="6891338" y="1581150"/>
          <p14:tracePt t="3045" x="6899275" y="1581150"/>
          <p14:tracePt t="3047" x="6913563" y="1581150"/>
          <p14:tracePt t="3049" x="6926263" y="1587500"/>
          <p14:tracePt t="3051" x="6934200" y="1587500"/>
          <p14:tracePt t="3053" x="6948488" y="1587500"/>
          <p14:tracePt t="3055" x="6954838" y="1601788"/>
          <p14:tracePt t="3057" x="6962775" y="1601788"/>
          <p14:tracePt t="3059" x="6983413" y="1601788"/>
          <p14:tracePt t="3061" x="6989763" y="1608138"/>
          <p14:tracePt t="3063" x="7004050" y="1608138"/>
          <p14:tracePt t="3065" x="7018338" y="1616075"/>
          <p14:tracePt t="3068" x="7032625" y="1616075"/>
          <p14:tracePt t="3070" x="7053263" y="1622425"/>
          <p14:tracePt t="3072" x="7067550" y="1622425"/>
          <p14:tracePt t="3073" x="7088188" y="1636713"/>
          <p14:tracePt t="3075" x="7102475" y="1636713"/>
          <p14:tracePt t="3078" x="7123113" y="1644650"/>
          <p14:tracePt t="3079" x="7137400" y="1644650"/>
          <p14:tracePt t="3081" x="7165975" y="1651000"/>
          <p14:tracePt t="3083" x="7180263" y="1651000"/>
          <p14:tracePt t="3086" x="7207250" y="1657350"/>
          <p14:tracePt t="3087" x="7235825" y="1657350"/>
          <p14:tracePt t="3089" x="7264400" y="1657350"/>
          <p14:tracePt t="3091" x="7285038" y="1671638"/>
          <p14:tracePt t="3094" x="7313613" y="1671638"/>
          <p14:tracePt t="3095" x="7342188" y="1671638"/>
          <p14:tracePt t="3097" x="7369175" y="1671638"/>
          <p14:tracePt t="3099" x="7389813" y="1671638"/>
          <p14:tracePt t="3101" x="7418388" y="1671638"/>
          <p14:tracePt t="3103" x="7446963" y="1671638"/>
          <p14:tracePt t="3105" x="7475538" y="1671638"/>
          <p14:tracePt t="3107" x="7496175" y="1671638"/>
          <p14:tracePt t="3109" x="7524750" y="1671638"/>
          <p14:tracePt t="3111" x="7551738" y="1671638"/>
          <p14:tracePt t="3113" x="7580313" y="1671638"/>
          <p14:tracePt t="3115" x="7594600" y="1671638"/>
          <p14:tracePt t="3117" x="7623175" y="1671638"/>
          <p14:tracePt t="3119" x="7635875" y="1671638"/>
          <p14:tracePt t="3121" x="7664450" y="1671638"/>
          <p14:tracePt t="3123" x="7670800" y="1671638"/>
          <p14:tracePt t="3125" x="7699375" y="1671638"/>
          <p14:tracePt t="3128" x="7707313" y="1671638"/>
          <p14:tracePt t="3129" x="7727950" y="1671638"/>
          <p14:tracePt t="3131" x="7742238" y="1665288"/>
          <p14:tracePt t="3134" x="7756525" y="1665288"/>
          <p14:tracePt t="3136" x="7762875" y="1665288"/>
          <p14:tracePt t="3137" x="7777163" y="1665288"/>
          <p14:tracePt t="3139" x="7791450" y="1665288"/>
          <p14:tracePt t="3141" x="7797800" y="1665288"/>
          <p14:tracePt t="3145" x="7805738" y="1657350"/>
          <p14:tracePt t="3145" x="7812088" y="1657350"/>
          <p14:tracePt t="3147" x="7826375" y="1657350"/>
          <p14:tracePt t="3149" x="7832725" y="1657350"/>
          <p14:tracePt t="3154" x="7832725" y="1651000"/>
          <p14:tracePt t="3155" x="7840663" y="1651000"/>
          <p14:tracePt t="3162" x="7847013" y="1651000"/>
          <p14:tracePt t="3176" x="7840663" y="1651000"/>
          <p14:tracePt t="3178" x="7826375" y="1657350"/>
          <p14:tracePt t="3179" x="7818438" y="1657350"/>
          <p14:tracePt t="3181" x="7812088" y="1671638"/>
          <p14:tracePt t="3184" x="7805738" y="1679575"/>
          <p14:tracePt t="3187" x="7783513" y="1679575"/>
          <p14:tracePt t="3188" x="7777163" y="1685925"/>
          <p14:tracePt t="3189" x="7769225" y="1706563"/>
          <p14:tracePt t="3191" x="7756525" y="1714500"/>
          <p14:tracePt t="3194" x="7756525" y="1728788"/>
          <p14:tracePt t="3195" x="7756525" y="1741488"/>
          <p14:tracePt t="3197" x="7742238" y="1601788"/>
          <p14:tracePt t="3199" x="7734300" y="1601788"/>
          <p14:tracePt t="3313" x="7734300" y="1595438"/>
          <p14:tracePt t="3328" x="7734300" y="1587500"/>
          <p14:tracePt t="3333" x="7734300" y="1581150"/>
          <p14:tracePt t="3339" x="7734300" y="1566863"/>
          <p14:tracePt t="3344" x="7734300" y="1558925"/>
          <p14:tracePt t="3349" x="7734300" y="1552575"/>
          <p14:tracePt t="3351" x="7742238" y="1552575"/>
          <p14:tracePt t="3358" x="7756525" y="1546225"/>
          <p14:tracePt t="3361" x="7762875" y="1546225"/>
          <p14:tracePt t="3363" x="7762875" y="1531938"/>
          <p14:tracePt t="3369" x="7769225" y="1531938"/>
          <p14:tracePt t="3371" x="7769225" y="1524000"/>
          <p14:tracePt t="3461" x="7777163" y="1524000"/>
          <p14:tracePt t="5136" x="7777163" y="1517650"/>
          <p14:tracePt t="5137" x="7769225" y="1517650"/>
          <p14:tracePt t="5139" x="7748588" y="1509713"/>
          <p14:tracePt t="5141" x="7742238" y="1509713"/>
          <p14:tracePt t="5144" x="7720013" y="1497013"/>
          <p14:tracePt t="5146" x="7707313" y="1489075"/>
          <p14:tracePt t="5147" x="7685088" y="1489075"/>
          <p14:tracePt t="5149" x="7670800" y="1482725"/>
          <p14:tracePt t="5151" x="7643813" y="1474788"/>
          <p14:tracePt t="5153" x="7629525" y="1460500"/>
          <p14:tracePt t="5155" x="7600950" y="1460500"/>
          <p14:tracePt t="5157" x="7566025" y="1454150"/>
          <p14:tracePt t="5160" x="7537450" y="1447800"/>
          <p14:tracePt t="5162" x="7502525" y="1439863"/>
          <p14:tracePt t="5163" x="7467600" y="1425575"/>
          <p14:tracePt t="5165" x="7432675" y="1419225"/>
          <p14:tracePt t="5167" x="7389813" y="1411288"/>
          <p14:tracePt t="5169" x="7348538" y="1411288"/>
          <p14:tracePt t="5171" x="7299325" y="1404938"/>
          <p14:tracePt t="5173" x="7256463" y="1390650"/>
          <p14:tracePt t="5175" x="7215188" y="1384300"/>
          <p14:tracePt t="5177" x="7158038" y="1376363"/>
          <p14:tracePt t="5179" x="7102475" y="1370013"/>
          <p14:tracePt t="5181" x="7046913" y="1370013"/>
          <p14:tracePt t="5183" x="6997700" y="1355725"/>
          <p14:tracePt t="5188" x="6864350" y="1349375"/>
          <p14:tracePt t="5189" x="6800850" y="1341438"/>
          <p14:tracePt t="5191" x="6731000" y="1341438"/>
          <p14:tracePt t="5194" x="6653213" y="1341438"/>
          <p14:tracePt t="5195" x="6583363" y="1335088"/>
          <p14:tracePt t="5197" x="6505575" y="1335088"/>
          <p14:tracePt t="5199" x="6435725" y="1335088"/>
          <p14:tracePt t="5204" x="6273800" y="1320800"/>
          <p14:tracePt t="5205" x="6196013" y="1320800"/>
          <p14:tracePt t="5207" x="6118225" y="1320800"/>
          <p14:tracePt t="5210" x="6013450" y="1320800"/>
          <p14:tracePt t="5212" x="5929313" y="1320800"/>
          <p14:tracePt t="5213" x="5845175" y="1320800"/>
          <p14:tracePt t="5215" x="5753100" y="1320800"/>
          <p14:tracePt t="5217" x="5676900" y="1327150"/>
          <p14:tracePt t="5219" x="5592763" y="1335088"/>
          <p14:tracePt t="5221" x="5507038" y="1341438"/>
          <p14:tracePt t="5223" x="5430838" y="1355725"/>
          <p14:tracePt t="5226" x="5360988" y="1363663"/>
          <p14:tracePt t="5228" x="5283200" y="1370013"/>
          <p14:tracePt t="5229" x="5213350" y="1390650"/>
          <p14:tracePt t="5231" x="5135563" y="1398588"/>
          <p14:tracePt t="5233" x="5072063" y="1411288"/>
          <p14:tracePt t="5236" x="5002213" y="1425575"/>
          <p14:tracePt t="5237" x="4938713" y="1439863"/>
          <p14:tracePt t="5239" x="4889500" y="1447800"/>
          <p14:tracePt t="5241" x="4826000" y="1460500"/>
          <p14:tracePt t="5244" x="4770438" y="1474788"/>
          <p14:tracePt t="5245" x="4713288" y="1482725"/>
          <p14:tracePt t="5247" x="4651375" y="1497013"/>
          <p14:tracePt t="5249" x="4608513" y="1503363"/>
          <p14:tracePt t="5253" x="4503738" y="1517650"/>
          <p14:tracePt t="5255" x="4454525" y="1531938"/>
          <p14:tracePt t="5257" x="4405313" y="1538288"/>
          <p14:tracePt t="5259" x="4362450" y="1546225"/>
          <p14:tracePt t="5261" x="4306888" y="1552575"/>
          <p14:tracePt t="5263" x="4257675" y="1566863"/>
          <p14:tracePt t="5265" x="4200525" y="1573213"/>
          <p14:tracePt t="5267" x="4159250" y="1573213"/>
          <p14:tracePt t="5269" x="4102100" y="1581150"/>
          <p14:tracePt t="5271" x="4052888" y="1587500"/>
          <p14:tracePt t="5273" x="3997325" y="1587500"/>
          <p14:tracePt t="5276" x="3948113" y="1601788"/>
          <p14:tracePt t="5278" x="3892550" y="1608138"/>
          <p14:tracePt t="5279" x="3835400" y="1608138"/>
          <p14:tracePt t="5281" x="3771900" y="1616075"/>
          <p14:tracePt t="5283" x="3709988" y="1616075"/>
          <p14:tracePt t="5286" x="3660775" y="1616075"/>
          <p14:tracePt t="5287" x="3597275" y="1616075"/>
          <p14:tracePt t="5289" x="3533775" y="1622425"/>
          <p14:tracePt t="5291" x="3484563" y="1622425"/>
          <p14:tracePt t="5296" x="3357563" y="1622425"/>
          <p14:tracePt t="5297" x="3308350" y="1622425"/>
          <p14:tracePt t="5299" x="3246438" y="1622425"/>
          <p14:tracePt t="5301" x="3182938" y="1622425"/>
          <p14:tracePt t="5303" x="3119438" y="1622425"/>
          <p14:tracePt t="5305" x="3070225" y="1622425"/>
          <p14:tracePt t="5307" x="3013075" y="1622425"/>
          <p14:tracePt t="5309" x="2957513" y="1622425"/>
          <p14:tracePt t="5311" x="2901950" y="1616075"/>
          <p14:tracePt t="5313" x="2852738" y="1616075"/>
          <p14:tracePt t="5315" x="2795588" y="1616075"/>
          <p14:tracePt t="5317" x="2746375" y="1601788"/>
          <p14:tracePt t="5319" x="2690813" y="1601788"/>
          <p14:tracePt t="5321" x="2641600" y="1601788"/>
          <p14:tracePt t="5323" x="2586038" y="1601788"/>
          <p14:tracePt t="5325" x="2543175" y="1601788"/>
          <p14:tracePt t="5328" x="2500313" y="1595438"/>
          <p14:tracePt t="5329" x="2451100" y="1595438"/>
          <p14:tracePt t="5331" x="2409825" y="1595438"/>
          <p14:tracePt t="5333" x="2366963" y="1595438"/>
          <p14:tracePt t="5336" x="2332038" y="1595438"/>
          <p14:tracePt t="5337" x="2276475" y="1595438"/>
          <p14:tracePt t="5339" x="2241550" y="1595438"/>
          <p14:tracePt t="5341" x="2206625" y="1595438"/>
          <p14:tracePt t="5345" x="2135188" y="1595438"/>
          <p14:tracePt t="5347" x="2100263" y="1595438"/>
          <p14:tracePt t="5349" x="2079625" y="1595438"/>
          <p14:tracePt t="5351" x="2044700" y="1595438"/>
          <p14:tracePt t="5353" x="2009775" y="1595438"/>
          <p14:tracePt t="5355" x="1981200" y="1595438"/>
          <p14:tracePt t="5357" x="1960563" y="1595438"/>
          <p14:tracePt t="5359" x="1938338" y="1595438"/>
          <p14:tracePt t="5361" x="1911350" y="1595438"/>
          <p14:tracePt t="5363" x="1889125" y="1595438"/>
          <p14:tracePt t="5365" x="1868488" y="1595438"/>
          <p14:tracePt t="5368" x="1847850" y="1595438"/>
          <p14:tracePt t="5370" x="1833563" y="1595438"/>
          <p14:tracePt t="5371" x="1819275" y="1595438"/>
          <p14:tracePt t="5373" x="1812925" y="1595438"/>
          <p14:tracePt t="5375" x="1798638" y="1595438"/>
          <p14:tracePt t="5379" x="1784350" y="1595438"/>
          <p14:tracePt t="5381" x="1778000" y="1595438"/>
          <p14:tracePt t="5571" x="1784350" y="1595438"/>
          <p14:tracePt t="5575" x="1790700" y="1595438"/>
          <p14:tracePt t="5582" x="1798638" y="1595438"/>
          <p14:tracePt t="5624" x="1798638" y="1601788"/>
          <p14:tracePt t="5626" x="1798638" y="1608138"/>
          <p14:tracePt t="5628" x="1798638" y="1616075"/>
          <p14:tracePt t="5630" x="1798638" y="1636713"/>
          <p14:tracePt t="5631" x="1798638" y="1644650"/>
          <p14:tracePt t="5633" x="1798638" y="1651000"/>
          <p14:tracePt t="5636" x="1798638" y="1671638"/>
          <p14:tracePt t="5637" x="1798638" y="1679575"/>
          <p14:tracePt t="5639" x="1798638" y="1692275"/>
          <p14:tracePt t="5641" x="1798638" y="1706563"/>
          <p14:tracePt t="5645" x="1784350" y="1741488"/>
          <p14:tracePt t="5647" x="1784350" y="1749425"/>
          <p14:tracePt t="5649" x="1778000" y="1763713"/>
          <p14:tracePt t="5653" x="1778000" y="1790700"/>
          <p14:tracePt t="5655" x="1770063" y="1798638"/>
          <p14:tracePt t="5657" x="1770063" y="1812925"/>
          <p14:tracePt t="5659" x="1770063" y="1819275"/>
          <p14:tracePt t="5661" x="1770063" y="1827213"/>
          <p14:tracePt t="5663" x="1763713" y="1833563"/>
          <p14:tracePt t="5665" x="1763713" y="1847850"/>
          <p14:tracePt t="5669" x="1763713" y="1854200"/>
          <p14:tracePt t="5671" x="1749425" y="1854200"/>
          <p14:tracePt t="5758" x="1749425" y="1847850"/>
          <p14:tracePt t="5781" x="1741488" y="1847850"/>
          <p14:tracePt t="5845" x="1735138" y="1847850"/>
          <p14:tracePt t="5852" x="1728788" y="1847850"/>
          <p14:tracePt t="5855" x="1714500" y="1847850"/>
          <p14:tracePt t="5861" x="1714500" y="1854200"/>
          <p14:tracePt t="5865" x="1706563" y="1854200"/>
          <p14:tracePt t="5869" x="1700213" y="1854200"/>
          <p14:tracePt t="5873" x="1693863" y="1862138"/>
          <p14:tracePt t="5881" x="1679575" y="1868488"/>
          <p14:tracePt t="5886" x="1671638" y="1868488"/>
          <p14:tracePt t="5888" x="1671638" y="1882775"/>
          <p14:tracePt t="5889" x="1665288" y="1882775"/>
          <p14:tracePt t="5891" x="1665288" y="1889125"/>
          <p14:tracePt t="5896" x="1644650" y="1897063"/>
          <p14:tracePt t="5899" x="1636713" y="1903413"/>
          <p14:tracePt t="5901" x="1630363" y="1917700"/>
          <p14:tracePt t="5905" x="1622425" y="1925638"/>
          <p14:tracePt t="5907" x="1608138" y="1925638"/>
          <p14:tracePt t="5910" x="1608138" y="1931988"/>
          <p14:tracePt t="5912" x="1601788" y="1938338"/>
          <p14:tracePt t="5913" x="1595438" y="1938338"/>
          <p14:tracePt t="5915" x="1587500" y="1952625"/>
          <p14:tracePt t="5917" x="1587500" y="1960563"/>
          <p14:tracePt t="5920" x="1573213" y="1960563"/>
          <p14:tracePt t="5921" x="1566863" y="1966913"/>
          <p14:tracePt t="5925" x="1558925" y="1974850"/>
          <p14:tracePt t="5929" x="1558925" y="1987550"/>
          <p14:tracePt t="5934" x="1552575" y="1995488"/>
          <p14:tracePt t="5939" x="1552575" y="2001838"/>
          <p14:tracePt t="5944" x="1552575" y="2009775"/>
          <p14:tracePt t="5948" x="1552575" y="2022475"/>
          <p14:tracePt t="5955" x="1552575" y="2030413"/>
          <p14:tracePt t="5959" x="1552575" y="2036763"/>
          <p14:tracePt t="5969" x="1558925" y="2044700"/>
          <p14:tracePt t="5976" x="1573213" y="2044700"/>
          <p14:tracePt t="5978" x="1573213" y="2058988"/>
          <p14:tracePt t="5981" x="1581150" y="2058988"/>
          <p14:tracePt t="5988" x="1587500" y="2058988"/>
          <p14:tracePt t="5995" x="1595438" y="2058988"/>
          <p14:tracePt t="6017" x="1608138" y="2058988"/>
          <p14:tracePt t="6023" x="1608138" y="2051050"/>
          <p14:tracePt t="6025" x="1616075" y="2051050"/>
          <p14:tracePt t="6028" x="1616075" y="2044700"/>
          <p14:tracePt t="6029" x="1616075" y="2036763"/>
          <p14:tracePt t="6031" x="1616075" y="2022475"/>
          <p14:tracePt t="6033" x="1622425" y="2016125"/>
          <p14:tracePt t="6036" x="1622425" y="2009775"/>
          <p14:tracePt t="6037" x="1622425" y="2001838"/>
          <p14:tracePt t="6039" x="1622425" y="1987550"/>
          <p14:tracePt t="6041" x="1622425" y="1981200"/>
          <p14:tracePt t="6045" x="1630363" y="1952625"/>
          <p14:tracePt t="6047" x="1630363" y="1946275"/>
          <p14:tracePt t="6049" x="1630363" y="1931988"/>
          <p14:tracePt t="6051" x="1630363" y="1917700"/>
          <p14:tracePt t="6053" x="1630363" y="1903413"/>
          <p14:tracePt t="6055" x="1630363" y="1897063"/>
          <p14:tracePt t="6057" x="1630363" y="1876425"/>
          <p14:tracePt t="6061" x="1630363" y="1839913"/>
          <p14:tracePt t="6063" x="1630363" y="1833563"/>
          <p14:tracePt t="6065" x="1622425" y="1812925"/>
          <p14:tracePt t="6068" x="1622425" y="1798638"/>
          <p14:tracePt t="6070" x="1608138" y="1778000"/>
          <p14:tracePt t="6072" x="1608138" y="1763713"/>
          <p14:tracePt t="6073" x="1601788" y="1741488"/>
          <p14:tracePt t="6075" x="1595438" y="1728788"/>
          <p14:tracePt t="6078" x="1587500" y="1706563"/>
          <p14:tracePt t="6080" x="1587500" y="1692275"/>
          <p14:tracePt t="6081" x="1566863" y="1671638"/>
          <p14:tracePt t="6083" x="1566863" y="1657350"/>
          <p14:tracePt t="6087" x="1552575" y="1622425"/>
          <p14:tracePt t="6089" x="1538288" y="1601788"/>
          <p14:tracePt t="6091" x="1531938" y="1587500"/>
          <p14:tracePt t="6094" x="1524000" y="1566863"/>
          <p14:tracePt t="6095" x="1517650" y="1552575"/>
          <p14:tracePt t="6097" x="1503363" y="1531938"/>
          <p14:tracePt t="6099" x="1497013" y="1517650"/>
          <p14:tracePt t="6101" x="1482725" y="1509713"/>
          <p14:tracePt t="6103" x="1468438" y="1489075"/>
          <p14:tracePt t="6105" x="1460500" y="1482725"/>
          <p14:tracePt t="6107" x="1447800" y="1460500"/>
          <p14:tracePt t="6110" x="1433513" y="1447800"/>
          <p14:tracePt t="6112" x="1425575" y="1439863"/>
          <p14:tracePt t="6113" x="1419225" y="1425575"/>
          <p14:tracePt t="6115" x="1411288" y="1419225"/>
          <p14:tracePt t="6117" x="1398588" y="1411288"/>
          <p14:tracePt t="6119" x="1384300" y="1404938"/>
          <p14:tracePt t="6121" x="1376363" y="1390650"/>
          <p14:tracePt t="6123" x="1363663" y="1390650"/>
          <p14:tracePt t="6125" x="1355725" y="1384300"/>
          <p14:tracePt t="6128" x="1349375" y="1384300"/>
          <p14:tracePt t="6129" x="1327150" y="1376363"/>
          <p14:tracePt t="6131" x="1320800" y="1376363"/>
          <p14:tracePt t="6133" x="1314450" y="1376363"/>
          <p14:tracePt t="6136" x="1306513" y="1376363"/>
          <p14:tracePt t="6137" x="1292225" y="1376363"/>
          <p14:tracePt t="6139" x="1285875" y="1376363"/>
          <p14:tracePt t="6141" x="1277938" y="1370013"/>
          <p14:tracePt t="6144" x="1271588" y="1370013"/>
          <p14:tracePt t="6145" x="1250950" y="1370013"/>
          <p14:tracePt t="6147" x="1243013" y="1370013"/>
          <p14:tracePt t="6149" x="1236663" y="1370013"/>
          <p14:tracePt t="6154" x="1208088" y="1376363"/>
          <p14:tracePt t="6155" x="1201738" y="1376363"/>
          <p14:tracePt t="6157" x="1187450" y="1390650"/>
          <p14:tracePt t="6161" x="1166813" y="1404938"/>
          <p14:tracePt t="6163" x="1152525" y="1425575"/>
          <p14:tracePt t="6165" x="1138238" y="1433513"/>
          <p14:tracePt t="6167" x="1130300" y="1439863"/>
          <p14:tracePt t="6169" x="1117600" y="1460500"/>
          <p14:tracePt t="6171" x="1109663" y="1474788"/>
          <p14:tracePt t="6173" x="1103313" y="1482725"/>
          <p14:tracePt t="6175" x="1095375" y="1503363"/>
          <p14:tracePt t="6177" x="1082675" y="1517650"/>
          <p14:tracePt t="6179" x="1082675" y="1538288"/>
          <p14:tracePt t="6181" x="1074738" y="1552575"/>
          <p14:tracePt t="6183" x="1074738" y="1573213"/>
          <p14:tracePt t="6186" x="1068388" y="1587500"/>
          <p14:tracePt t="6187" x="1068388" y="1608138"/>
          <p14:tracePt t="6189" x="1068388" y="1622425"/>
          <p14:tracePt t="6191" x="1068388" y="1644650"/>
          <p14:tracePt t="6196" x="1068388" y="1671638"/>
          <p14:tracePt t="6198" x="1068388" y="1685925"/>
          <p14:tracePt t="6199" x="1068388" y="1706563"/>
          <p14:tracePt t="6201" x="1068388" y="1720850"/>
          <p14:tracePt t="6204" x="1068388" y="1728788"/>
          <p14:tracePt t="6205" x="1082675" y="1749425"/>
          <p14:tracePt t="6208" x="1089025" y="1755775"/>
          <p14:tracePt t="6209" x="1095375" y="1778000"/>
          <p14:tracePt t="6211" x="1103313" y="1784350"/>
          <p14:tracePt t="6213" x="1117600" y="1790700"/>
          <p14:tracePt t="6215" x="1123950" y="1798638"/>
          <p14:tracePt t="6218" x="1130300" y="1812925"/>
          <p14:tracePt t="6220" x="1138238" y="1819275"/>
          <p14:tracePt t="6221" x="1152525" y="1827213"/>
          <p14:tracePt t="6223" x="1158875" y="1827213"/>
          <p14:tracePt t="6225" x="1166813" y="1833563"/>
          <p14:tracePt t="6228" x="1173163" y="1833563"/>
          <p14:tracePt t="6229" x="1187450" y="1847850"/>
          <p14:tracePt t="6231" x="1193800" y="1847850"/>
          <p14:tracePt t="6233" x="1201738" y="1847850"/>
          <p14:tracePt t="6236" x="1208088" y="1854200"/>
          <p14:tracePt t="6237" x="1222375" y="1854200"/>
          <p14:tracePt t="6239" x="1228725" y="1854200"/>
          <p14:tracePt t="6241" x="1243013" y="1854200"/>
          <p14:tracePt t="6246" x="1265238" y="1854200"/>
          <p14:tracePt t="6247" x="1277938" y="1854200"/>
          <p14:tracePt t="6249" x="1292225" y="1854200"/>
          <p14:tracePt t="6251" x="1306513" y="1854200"/>
          <p14:tracePt t="6253" x="1327150" y="1847850"/>
          <p14:tracePt t="6255" x="1335088" y="1847850"/>
          <p14:tracePt t="6257" x="1349375" y="1839913"/>
          <p14:tracePt t="6259" x="1376363" y="1833563"/>
          <p14:tracePt t="6261" x="1398588" y="1833563"/>
          <p14:tracePt t="6263" x="1411288" y="1827213"/>
          <p14:tracePt t="6266" x="1439863" y="1812925"/>
          <p14:tracePt t="6267" x="1454150" y="1798638"/>
          <p14:tracePt t="6269" x="1482725" y="1790700"/>
          <p14:tracePt t="6271" x="1503363" y="1778000"/>
          <p14:tracePt t="6273" x="1517650" y="1770063"/>
          <p14:tracePt t="6275" x="1546225" y="1755775"/>
          <p14:tracePt t="6278" x="1558925" y="1741488"/>
          <p14:tracePt t="6279" x="1581150" y="1728788"/>
          <p14:tracePt t="6281" x="1595438" y="1720850"/>
          <p14:tracePt t="6284" x="1616075" y="1700213"/>
          <p14:tracePt t="6286" x="1630363" y="1692275"/>
          <p14:tracePt t="6287" x="1644650" y="1671638"/>
          <p14:tracePt t="6289" x="1651000" y="1657350"/>
          <p14:tracePt t="6291" x="1665288" y="1651000"/>
          <p14:tracePt t="6296" x="1685925" y="1622425"/>
          <p14:tracePt t="6298" x="1685925" y="1601788"/>
          <p14:tracePt t="6299" x="1685925" y="1595438"/>
          <p14:tracePt t="6301" x="1693863" y="1581150"/>
          <p14:tracePt t="6303" x="1693863" y="1566863"/>
          <p14:tracePt t="6305" x="1693863" y="1552575"/>
          <p14:tracePt t="6307" x="1693863" y="1546225"/>
          <p14:tracePt t="6310" x="1693863" y="1524000"/>
          <p14:tracePt t="6312" x="1679575" y="1517650"/>
          <p14:tracePt t="6313" x="1671638" y="1497013"/>
          <p14:tracePt t="6315" x="1665288" y="1482725"/>
          <p14:tracePt t="6317" x="1657350" y="1474788"/>
          <p14:tracePt t="6319" x="1636713" y="1454150"/>
          <p14:tracePt t="6321" x="1630363" y="1439863"/>
          <p14:tracePt t="6323" x="1608138" y="1425575"/>
          <p14:tracePt t="6325" x="1601788" y="1411288"/>
          <p14:tracePt t="6328" x="1587500" y="1404938"/>
          <p14:tracePt t="6329" x="1566863" y="1384300"/>
          <p14:tracePt t="6331" x="1552575" y="1376363"/>
          <p14:tracePt t="6333" x="1538288" y="1370013"/>
          <p14:tracePt t="6337" x="1497013" y="1341438"/>
          <p14:tracePt t="6340" x="1482725" y="1335088"/>
          <p14:tracePt t="6341" x="1460500" y="1335088"/>
          <p14:tracePt t="6344" x="1447800" y="1314450"/>
          <p14:tracePt t="6345" x="1425575" y="1314450"/>
          <p14:tracePt t="6347" x="1411288" y="1306513"/>
          <p14:tracePt t="6349" x="1390650" y="1306513"/>
          <p14:tracePt t="6354" x="1341438" y="1300163"/>
          <p14:tracePt t="6355" x="1320800" y="1300163"/>
          <p14:tracePt t="6357" x="1306513" y="1300163"/>
          <p14:tracePt t="6359" x="1277938" y="1300163"/>
          <p14:tracePt t="6361" x="1250950" y="1300163"/>
          <p14:tracePt t="6363" x="1236663" y="1300163"/>
          <p14:tracePt t="6365" x="1208088" y="1300163"/>
          <p14:tracePt t="6367" x="1179513" y="1300163"/>
          <p14:tracePt t="6369" x="1152525" y="1306513"/>
          <p14:tracePt t="6371" x="1130300" y="1320800"/>
          <p14:tracePt t="6373" x="1095375" y="1327150"/>
          <p14:tracePt t="6375" x="1068388" y="1335088"/>
          <p14:tracePt t="6378" x="1039813" y="1355725"/>
          <p14:tracePt t="6379" x="1011238" y="1363663"/>
          <p14:tracePt t="6381" x="990600" y="1376363"/>
          <p14:tracePt t="6383" x="962025" y="1398588"/>
          <p14:tracePt t="6386" x="935038" y="1411288"/>
          <p14:tracePt t="6387" x="920750" y="1433513"/>
          <p14:tracePt t="6389" x="898525" y="1447800"/>
          <p14:tracePt t="6391" x="885825" y="1474788"/>
          <p14:tracePt t="6396" x="857250" y="1517650"/>
          <p14:tracePt t="6397" x="849313" y="1538288"/>
          <p14:tracePt t="6399" x="836613" y="1566863"/>
          <p14:tracePt t="6401" x="836613" y="1581150"/>
          <p14:tracePt t="6403" x="836613" y="1608138"/>
          <p14:tracePt t="6405" x="836613" y="1622425"/>
          <p14:tracePt t="6407" x="836613" y="1651000"/>
          <p14:tracePt t="6409" x="842963" y="1671638"/>
          <p14:tracePt t="6411" x="849313" y="1685925"/>
          <p14:tracePt t="6413" x="871538" y="1706563"/>
          <p14:tracePt t="6415" x="885825" y="1728788"/>
          <p14:tracePt t="6418" x="892175" y="1749425"/>
          <p14:tracePt t="6420" x="920750" y="1763713"/>
          <p14:tracePt t="6421" x="941388" y="1784350"/>
          <p14:tracePt t="6423" x="962025" y="1790700"/>
          <p14:tracePt t="6425" x="984250" y="1812925"/>
          <p14:tracePt t="6428" x="1011238" y="1827213"/>
          <p14:tracePt t="6429" x="1025525" y="1833563"/>
          <p14:tracePt t="6431" x="1054100" y="1847850"/>
          <p14:tracePt t="6433" x="1082675" y="1862138"/>
          <p14:tracePt t="6436" x="1103313" y="1868488"/>
          <p14:tracePt t="6437" x="1130300" y="1882775"/>
          <p14:tracePt t="6439" x="1166813" y="1889125"/>
          <p14:tracePt t="6441" x="1193800" y="1897063"/>
          <p14:tracePt t="6446" x="1257300" y="1897063"/>
          <p14:tracePt t="6447" x="1277938" y="1903413"/>
          <p14:tracePt t="6449" x="1314450" y="1903413"/>
          <p14:tracePt t="6451" x="1349375" y="1903413"/>
          <p14:tracePt t="6453" x="1384300" y="1903413"/>
          <p14:tracePt t="6455" x="1419225" y="1903413"/>
          <p14:tracePt t="6457" x="1454150" y="1903413"/>
          <p14:tracePt t="6462" x="1524000" y="1903413"/>
          <p14:tracePt t="6463" x="1552575" y="1903413"/>
          <p14:tracePt t="6465" x="1587500" y="1903413"/>
          <p14:tracePt t="6468" x="1622425" y="1897063"/>
          <p14:tracePt t="6470" x="1657350" y="1897063"/>
          <p14:tracePt t="6471" x="1693863" y="1882775"/>
          <p14:tracePt t="6473" x="1720850" y="1876425"/>
          <p14:tracePt t="6475" x="1755775" y="1868488"/>
          <p14:tracePt t="6477" x="1784350" y="1862138"/>
          <p14:tracePt t="6479" x="1804988" y="1847850"/>
          <p14:tracePt t="6481" x="1833563" y="1839913"/>
          <p14:tracePt t="6484" x="1862138" y="1833563"/>
          <p14:tracePt t="6486" x="1876425" y="1812925"/>
          <p14:tracePt t="6487" x="1903413" y="1804988"/>
          <p14:tracePt t="6489" x="1931988" y="1790700"/>
          <p14:tracePt t="6491" x="1938338" y="1778000"/>
          <p14:tracePt t="6494" x="1960563" y="1763713"/>
          <p14:tracePt t="6496" x="1966913" y="1741488"/>
          <p14:tracePt t="6497" x="1981200" y="1728788"/>
          <p14:tracePt t="6499" x="1981200" y="1706563"/>
          <p14:tracePt t="6504" x="1995488" y="1671638"/>
          <p14:tracePt t="6505" x="1995488" y="1657350"/>
          <p14:tracePt t="6507" x="1995488" y="1636713"/>
          <p14:tracePt t="6510" x="1995488" y="1622425"/>
          <p14:tracePt t="6512" x="1995488" y="1601788"/>
          <p14:tracePt t="6513" x="1981200" y="1587500"/>
          <p14:tracePt t="6515" x="1974850" y="1566863"/>
          <p14:tracePt t="6517" x="1952625" y="1546225"/>
          <p14:tracePt t="6519" x="1938338" y="1524000"/>
          <p14:tracePt t="6521" x="1925638" y="1509713"/>
          <p14:tracePt t="6523" x="1911350" y="1489075"/>
          <p14:tracePt t="6525" x="1882775" y="1474788"/>
          <p14:tracePt t="6528" x="1868488" y="1447800"/>
          <p14:tracePt t="6529" x="1839913" y="1425575"/>
          <p14:tracePt t="6531" x="1819275" y="1411288"/>
          <p14:tracePt t="6533" x="1798638" y="1384300"/>
          <p14:tracePt t="6536" x="1770063" y="1370013"/>
          <p14:tracePt t="6537" x="1741488" y="1349375"/>
          <p14:tracePt t="6539" x="1714500" y="1335088"/>
          <p14:tracePt t="6541" x="1693863" y="1320800"/>
          <p14:tracePt t="6545" x="1636713" y="1300163"/>
          <p14:tracePt t="6548" x="1608138" y="1285875"/>
          <p14:tracePt t="6549" x="1587500" y="1277938"/>
          <p14:tracePt t="6551" x="1558925" y="1271588"/>
          <p14:tracePt t="6553" x="1524000" y="1265238"/>
          <p14:tracePt t="6555" x="1503363" y="1265238"/>
          <p14:tracePt t="6557" x="1482725" y="1265238"/>
          <p14:tracePt t="6559" x="1454150" y="1265238"/>
          <p14:tracePt t="6561" x="1425575" y="1265238"/>
          <p14:tracePt t="6563" x="1398588" y="1265238"/>
          <p14:tracePt t="6565" x="1376363" y="1265238"/>
          <p14:tracePt t="6567" x="1349375" y="1265238"/>
          <p14:tracePt t="6569" x="1327150" y="1265238"/>
          <p14:tracePt t="6571" x="1306513" y="1271588"/>
          <p14:tracePt t="6573" x="1277938" y="1285875"/>
          <p14:tracePt t="6576" x="1257300" y="1292225"/>
          <p14:tracePt t="6578" x="1243013" y="1306513"/>
          <p14:tracePt t="6579" x="1222375" y="1320800"/>
          <p14:tracePt t="6581" x="1208088" y="1335088"/>
          <p14:tracePt t="6583" x="1187450" y="1341438"/>
          <p14:tracePt t="6586" x="1179513" y="1363663"/>
          <p14:tracePt t="6587" x="1173163" y="1376363"/>
          <p14:tracePt t="6589" x="1166813" y="1398588"/>
          <p14:tracePt t="6591" x="1166813" y="1411288"/>
          <p14:tracePt t="6596" x="1166813" y="1460500"/>
          <p14:tracePt t="6597" x="1166813" y="1474788"/>
          <p14:tracePt t="6599" x="1166813" y="1503363"/>
          <p14:tracePt t="6601" x="1173163" y="1517650"/>
          <p14:tracePt t="6604" x="1193800" y="1538288"/>
          <p14:tracePt t="6605" x="1208088" y="1566863"/>
          <p14:tracePt t="6607" x="1228725" y="1581150"/>
          <p14:tracePt t="6609" x="1243013" y="1601788"/>
          <p14:tracePt t="6611" x="1271588" y="1616075"/>
          <p14:tracePt t="6613" x="1292225" y="1636713"/>
          <p14:tracePt t="6615" x="1314450" y="1651000"/>
          <p14:tracePt t="6617" x="1341438" y="1671638"/>
          <p14:tracePt t="6619" x="1370013" y="1685925"/>
          <p14:tracePt t="6621" x="1404938" y="1706563"/>
          <p14:tracePt t="6623" x="1433513" y="1720850"/>
          <p14:tracePt t="6625" x="1454150" y="1741488"/>
          <p14:tracePt t="6628" x="1482725" y="1749425"/>
          <p14:tracePt t="6629" x="1509713" y="1755775"/>
          <p14:tracePt t="6631" x="1546225" y="1778000"/>
          <p14:tracePt t="6633" x="1573213" y="1784350"/>
          <p14:tracePt t="6636" x="1595438" y="1790700"/>
          <p14:tracePt t="6637" x="1630363" y="1798638"/>
          <p14:tracePt t="6639" x="1657350" y="1798638"/>
          <p14:tracePt t="6641" x="1685925" y="1812925"/>
          <p14:tracePt t="6646" x="1735138" y="1812925"/>
          <p14:tracePt t="6648" x="1763713" y="1819275"/>
          <p14:tracePt t="6649" x="1790700" y="1819275"/>
          <p14:tracePt t="6651" x="1804988" y="1819275"/>
          <p14:tracePt t="6653" x="1827213" y="1819275"/>
          <p14:tracePt t="6655" x="1854200" y="1819275"/>
          <p14:tracePt t="6657" x="1868488" y="1819275"/>
          <p14:tracePt t="6661" x="1903413" y="1812925"/>
          <p14:tracePt t="6663" x="1911350" y="1812925"/>
          <p14:tracePt t="6665" x="1931988" y="1804988"/>
          <p14:tracePt t="6668" x="1938338" y="1804988"/>
          <p14:tracePt t="6670" x="1960563" y="1804988"/>
          <p14:tracePt t="6671" x="1966913" y="1798638"/>
          <p14:tracePt t="6673" x="1974850" y="1790700"/>
          <p14:tracePt t="6675" x="1981200" y="1790700"/>
          <p14:tracePt t="6678" x="1995488" y="1778000"/>
          <p14:tracePt t="6680" x="1995488" y="1770063"/>
          <p14:tracePt t="6681" x="2001838" y="1770063"/>
          <p14:tracePt t="6683" x="2009775" y="1763713"/>
          <p14:tracePt t="6687" x="2009775" y="1735138"/>
          <p14:tracePt t="6689" x="2009775" y="1728788"/>
          <p14:tracePt t="6691" x="2009775" y="1706563"/>
          <p14:tracePt t="6694" x="2009775" y="1692275"/>
          <p14:tracePt t="6695" x="2009775" y="1685925"/>
          <p14:tracePt t="6697" x="2009775" y="1665288"/>
          <p14:tracePt t="6699" x="2009775" y="1651000"/>
          <p14:tracePt t="6704" x="1987550" y="1601788"/>
          <p14:tracePt t="6705" x="1981200" y="1587500"/>
          <p14:tracePt t="6707" x="1960563" y="1558925"/>
          <p14:tracePt t="6709" x="1952625" y="1531938"/>
          <p14:tracePt t="6711" x="1938338" y="1517650"/>
          <p14:tracePt t="6713" x="1925638" y="1489075"/>
          <p14:tracePt t="6715" x="1911350" y="1474788"/>
          <p14:tracePt t="6717" x="1889125" y="1454150"/>
          <p14:tracePt t="6719" x="1876425" y="1425575"/>
          <p14:tracePt t="6721" x="1854200" y="1411288"/>
          <p14:tracePt t="6723" x="1847850" y="1390650"/>
          <p14:tracePt t="6726" x="1833563" y="1376363"/>
          <p14:tracePt t="6728" x="1812925" y="1355725"/>
          <p14:tracePt t="6729" x="1798638" y="1341438"/>
          <p14:tracePt t="6731" x="1784350" y="1335088"/>
          <p14:tracePt t="6733" x="1770063" y="1320800"/>
          <p14:tracePt t="6736" x="1763713" y="1314450"/>
          <p14:tracePt t="6737" x="1749425" y="1306513"/>
          <p14:tracePt t="6739" x="1735138" y="1306513"/>
          <p14:tracePt t="6741" x="1728788" y="1300163"/>
          <p14:tracePt t="6746" x="1706563" y="1300163"/>
          <p14:tracePt t="6748" x="1700213" y="1300163"/>
          <p14:tracePt t="6749" x="1693863" y="1300163"/>
          <p14:tracePt t="6751" x="1679575" y="1300163"/>
          <p14:tracePt t="6753" x="1671638" y="1300163"/>
          <p14:tracePt t="6757" x="1665288" y="1300163"/>
          <p14:tracePt t="6759" x="1657350" y="1300163"/>
          <p14:tracePt t="6761" x="1644650" y="1306513"/>
          <p14:tracePt t="6763" x="1636713" y="1320800"/>
          <p14:tracePt t="6765" x="1630363" y="1327150"/>
          <p14:tracePt t="6767" x="1630363" y="1335088"/>
          <p14:tracePt t="6769" x="1622425" y="1355725"/>
          <p14:tracePt t="6771" x="1608138" y="1370013"/>
          <p14:tracePt t="6773" x="1608138" y="1398588"/>
          <p14:tracePt t="6776" x="1601788" y="1411288"/>
          <p14:tracePt t="6778" x="1601788" y="1439863"/>
          <p14:tracePt t="6779" x="1601788" y="1460500"/>
          <p14:tracePt t="6781" x="1601788" y="1482725"/>
          <p14:tracePt t="6783" x="1601788" y="1509713"/>
          <p14:tracePt t="6786" x="1601788" y="1538288"/>
          <p14:tracePt t="6787" x="1601788" y="1566863"/>
          <p14:tracePt t="6789" x="1601788" y="1587500"/>
          <p14:tracePt t="6791" x="1608138" y="1608138"/>
          <p14:tracePt t="6794" x="1616075" y="1636713"/>
          <p14:tracePt t="6795" x="1622425" y="1651000"/>
          <p14:tracePt t="6797" x="1630363" y="1679575"/>
          <p14:tracePt t="6799" x="1644650" y="1692275"/>
          <p14:tracePt t="6801" x="1651000" y="1706563"/>
          <p14:tracePt t="6803" x="1657350" y="1720850"/>
          <p14:tracePt t="6805" x="1665288" y="1741488"/>
          <p14:tracePt t="6807" x="1679575" y="1749425"/>
          <p14:tracePt t="6812" x="1693863" y="1755775"/>
          <p14:tracePt t="6813" x="1700213" y="1763713"/>
          <p14:tracePt t="6815" x="1714500" y="1778000"/>
          <p14:tracePt t="6817" x="1714500" y="1784350"/>
          <p14:tracePt t="6819" x="1720850" y="1784350"/>
          <p14:tracePt t="6823" x="1728788" y="1784350"/>
          <p14:tracePt t="6825" x="1728788" y="1790700"/>
          <p14:tracePt t="6861" x="1735138" y="1790700"/>
          <p14:tracePt t="6863" x="1749425" y="1790700"/>
          <p14:tracePt t="6865" x="1749425" y="1778000"/>
          <p14:tracePt t="6867" x="1755775" y="1770063"/>
          <p14:tracePt t="6869" x="1763713" y="1763713"/>
          <p14:tracePt t="6871" x="1770063" y="1755775"/>
          <p14:tracePt t="6873" x="1784350" y="1741488"/>
          <p14:tracePt t="6876" x="1784350" y="1728788"/>
          <p14:tracePt t="6878" x="1790700" y="1706563"/>
          <p14:tracePt t="6879" x="1790700" y="1692275"/>
          <p14:tracePt t="6881" x="1798638" y="1671638"/>
          <p14:tracePt t="6883" x="1798638" y="1657350"/>
          <p14:tracePt t="6887" x="1798638" y="1622425"/>
          <p14:tracePt t="6889" x="1798638" y="1601788"/>
          <p14:tracePt t="6891" x="1798638" y="1581150"/>
          <p14:tracePt t="6894" x="1798638" y="1558925"/>
          <p14:tracePt t="6896" x="1798638" y="1531938"/>
          <p14:tracePt t="6897" x="1798638" y="1517650"/>
          <p14:tracePt t="6899" x="1798638" y="1497013"/>
          <p14:tracePt t="6904" x="1778000" y="1454150"/>
          <p14:tracePt t="6905" x="1770063" y="1439863"/>
          <p14:tracePt t="6907" x="1763713" y="1419225"/>
          <p14:tracePt t="6909" x="1749425" y="1404938"/>
          <p14:tracePt t="6911" x="1741488" y="1384300"/>
          <p14:tracePt t="6913" x="1735138" y="1370013"/>
          <p14:tracePt t="6915" x="1728788" y="1355725"/>
          <p14:tracePt t="6917" x="1714500" y="1341438"/>
          <p14:tracePt t="6920" x="1706563" y="1335088"/>
          <p14:tracePt t="6921" x="1700213" y="1335088"/>
          <p14:tracePt t="6923" x="1700213" y="1320800"/>
          <p14:tracePt t="6925" x="1693863" y="1314450"/>
          <p14:tracePt t="6953" x="1679575" y="1320800"/>
          <p14:tracePt t="6955" x="1671638" y="1320800"/>
          <p14:tracePt t="6957" x="1665288" y="1335088"/>
          <p14:tracePt t="6959" x="1657350" y="1341438"/>
          <p14:tracePt t="6961" x="1644650" y="1363663"/>
          <p14:tracePt t="6963" x="1636713" y="1376363"/>
          <p14:tracePt t="6965" x="1622425" y="1398588"/>
          <p14:tracePt t="6968" x="1608138" y="1425575"/>
          <p14:tracePt t="6969" x="1595438" y="1447800"/>
          <p14:tracePt t="6972" x="1587500" y="1468438"/>
          <p14:tracePt t="6973" x="1566863" y="1497013"/>
          <p14:tracePt t="6975" x="1558925" y="1517650"/>
          <p14:tracePt t="6977" x="1552575" y="1546225"/>
          <p14:tracePt t="6979" x="1538288" y="1566863"/>
          <p14:tracePt t="6981" x="1531938" y="1601788"/>
          <p14:tracePt t="6983" x="1531938" y="1616075"/>
          <p14:tracePt t="6985" x="1524000" y="1644650"/>
          <p14:tracePt t="6988" x="1524000" y="1657350"/>
          <p14:tracePt t="6989" x="1524000" y="1685925"/>
          <p14:tracePt t="6991" x="1524000" y="1706563"/>
          <p14:tracePt t="6995" x="1524000" y="1728788"/>
          <p14:tracePt t="6997" x="1524000" y="1741488"/>
          <p14:tracePt t="6999" x="1524000" y="1749425"/>
          <p14:tracePt t="7001" x="1538288" y="1755775"/>
          <p14:tracePt t="7004" x="1546225" y="1755775"/>
          <p14:tracePt t="7005" x="1552575" y="1763713"/>
          <p14:tracePt t="7007" x="1558925" y="1763713"/>
          <p14:tracePt t="7012" x="1573213" y="1778000"/>
          <p14:tracePt t="7013" x="1581150" y="1778000"/>
          <p14:tracePt t="7020" x="1587500" y="1778000"/>
          <p14:tracePt t="7025" x="1595438" y="1778000"/>
          <p14:tracePt t="7029" x="1608138" y="1778000"/>
          <p14:tracePt t="7031" x="1616075" y="1778000"/>
          <p14:tracePt t="7034" x="1622425" y="1778000"/>
          <p14:tracePt t="7036" x="1630363" y="1778000"/>
          <p14:tracePt t="7037" x="1651000" y="1778000"/>
          <p14:tracePt t="7039" x="1657350" y="1770063"/>
          <p14:tracePt t="7041" x="1679575" y="1770063"/>
          <p14:tracePt t="7044" x="1693863" y="1763713"/>
          <p14:tracePt t="7045" x="1714500" y="1763713"/>
          <p14:tracePt t="7047" x="1728788" y="1755775"/>
          <p14:tracePt t="7049" x="1755775" y="1741488"/>
          <p14:tracePt t="7054" x="1798638" y="1728788"/>
          <p14:tracePt t="7055" x="1819275" y="1720850"/>
          <p14:tracePt t="7057" x="1839913" y="1700213"/>
          <p14:tracePt t="7062" x="1889125" y="1685925"/>
          <p14:tracePt t="7064" x="1911350" y="1665288"/>
          <p14:tracePt t="7065" x="1931988" y="1657350"/>
          <p14:tracePt t="7067" x="1960563" y="1651000"/>
          <p14:tracePt t="7069" x="1974850" y="1630363"/>
          <p14:tracePt t="7071" x="1995488" y="1622425"/>
          <p14:tracePt t="7073" x="2009775" y="1601788"/>
          <p14:tracePt t="7075" x="2016125" y="1595438"/>
          <p14:tracePt t="7077" x="2036763" y="1581150"/>
          <p14:tracePt t="7080" x="2044700" y="1566863"/>
          <p14:tracePt t="7081" x="2044700" y="1558925"/>
          <p14:tracePt t="7083" x="2051050" y="1546225"/>
          <p14:tracePt t="7085" x="2051050" y="1531938"/>
          <p14:tracePt t="7087" x="2051050" y="1524000"/>
          <p14:tracePt t="7089" x="2051050" y="1517650"/>
          <p14:tracePt t="7091" x="2051050" y="1509713"/>
          <p14:tracePt t="7094" x="2051050" y="1497013"/>
          <p14:tracePt t="7097" x="2051050" y="1489075"/>
          <p14:tracePt t="7100" x="2044700" y="1489075"/>
          <p14:tracePt t="7101" x="2030413" y="1489075"/>
          <p14:tracePt t="7108" x="2024063" y="1489075"/>
          <p14:tracePt t="7140" x="2016125" y="1489075"/>
          <p14:tracePt t="7147" x="2009775" y="1497013"/>
          <p14:tracePt t="7152" x="2009775" y="1503363"/>
          <p14:tracePt t="7154" x="1995488" y="1517650"/>
          <p14:tracePt t="7155" x="1995488" y="1531938"/>
          <p14:tracePt t="7159" x="1995488" y="1546225"/>
          <p14:tracePt t="7161" x="1995488" y="1552575"/>
          <p14:tracePt t="7163" x="1995488" y="1566863"/>
          <p14:tracePt t="7165" x="1995488" y="1573213"/>
          <p14:tracePt t="7167" x="1995488" y="1581150"/>
          <p14:tracePt t="7169" x="2001838" y="1581150"/>
          <p14:tracePt t="7171" x="2009775" y="1587500"/>
          <p14:tracePt t="7173" x="2016125" y="1601788"/>
          <p14:tracePt t="7178" x="2036763" y="1601788"/>
          <p14:tracePt t="7179" x="2036763" y="1608138"/>
          <p14:tracePt t="7181" x="2044700" y="1608138"/>
          <p14:tracePt t="7183" x="2051050" y="1608138"/>
          <p14:tracePt t="7185" x="2065338" y="1608138"/>
          <p14:tracePt t="7187" x="2071688" y="1608138"/>
          <p14:tracePt t="7189" x="2071688" y="1616075"/>
          <p14:tracePt t="7192" x="2079625" y="1616075"/>
          <p14:tracePt t="7194" x="2085975" y="1616075"/>
          <p14:tracePt t="7195" x="2100263" y="1616075"/>
          <p14:tracePt t="7197" x="2108200" y="1622425"/>
          <p14:tracePt t="7199" x="2114550" y="1622425"/>
          <p14:tracePt t="7203" x="2120900" y="1622425"/>
          <p14:tracePt t="7205" x="2143125" y="1622425"/>
          <p14:tracePt t="7207" x="2149475" y="1622425"/>
          <p14:tracePt t="7209" x="2170113" y="1622425"/>
          <p14:tracePt t="7211" x="2178050" y="1622425"/>
          <p14:tracePt t="7213" x="2206625" y="1622425"/>
          <p14:tracePt t="7216" x="2219325" y="1622425"/>
          <p14:tracePt t="7217" x="2241550" y="1622425"/>
          <p14:tracePt t="7220" x="2255838" y="1622425"/>
          <p14:tracePt t="7221" x="2282825" y="1622425"/>
          <p14:tracePt t="7223" x="2311400" y="1622425"/>
          <p14:tracePt t="7225" x="2332038" y="1622425"/>
          <p14:tracePt t="7228" x="2360613" y="1616075"/>
          <p14:tracePt t="7229" x="2389188" y="1616075"/>
          <p14:tracePt t="7231" x="2416175" y="1601788"/>
          <p14:tracePt t="7234" x="2438400" y="1595438"/>
          <p14:tracePt t="7236" x="2473325" y="1595438"/>
          <p14:tracePt t="7237" x="2500313" y="1587500"/>
          <p14:tracePt t="7239" x="2528888" y="1581150"/>
          <p14:tracePt t="7241" x="2543175" y="1566863"/>
          <p14:tracePt t="7244" x="2571750" y="1566863"/>
          <p14:tracePt t="7245" x="2598738" y="1558925"/>
          <p14:tracePt t="7247" x="2627313" y="1552575"/>
          <p14:tracePt t="7249" x="2641600" y="1546225"/>
          <p14:tracePt t="7253" x="2676525" y="1524000"/>
          <p14:tracePt t="7255" x="2682875" y="1517650"/>
          <p14:tracePt t="7257" x="2705100" y="1517650"/>
          <p14:tracePt t="7262" x="2711450" y="1497013"/>
          <p14:tracePt t="7263" x="2719388" y="1497013"/>
          <p14:tracePt t="7265" x="2719388" y="1489075"/>
          <p14:tracePt t="7269" x="2732088" y="1489075"/>
          <p14:tracePt t="7327" x="2740025" y="1482725"/>
          <p14:tracePt t="7331" x="2746375" y="1482725"/>
          <p14:tracePt t="7337" x="2754313" y="1482725"/>
          <p14:tracePt t="9633" x="2768600" y="1497013"/>
          <p14:tracePt t="9636" x="2768600" y="1509713"/>
          <p14:tracePt t="9638" x="2774950" y="1531938"/>
          <p14:tracePt t="9640" x="2781300" y="1546225"/>
          <p14:tracePt t="9642" x="2781300" y="1566863"/>
          <p14:tracePt t="9644" x="2789238" y="1587500"/>
          <p14:tracePt t="9645" x="2803525" y="1622425"/>
          <p14:tracePt t="9647" x="2809875" y="1657350"/>
          <p14:tracePt t="9649" x="2817813" y="1692275"/>
          <p14:tracePt t="9651" x="2838450" y="1728788"/>
          <p14:tracePt t="9653" x="2838450" y="1778000"/>
          <p14:tracePt t="9655" x="2844800" y="1819275"/>
          <p14:tracePt t="9657" x="2852738" y="1862138"/>
          <p14:tracePt t="9659" x="2859088" y="1903413"/>
          <p14:tracePt t="9661" x="2859088" y="1952625"/>
          <p14:tracePt t="9663" x="2873375" y="1995488"/>
          <p14:tracePt t="9665" x="2873375" y="2036763"/>
          <p14:tracePt t="9667" x="2873375" y="2093913"/>
          <p14:tracePt t="9669" x="2873375" y="2135188"/>
          <p14:tracePt t="9671" x="2873375" y="2170113"/>
          <p14:tracePt t="9673" x="2873375" y="2212975"/>
          <p14:tracePt t="9676" x="2873375" y="2255838"/>
          <p14:tracePt t="9678" x="2873375" y="2290763"/>
          <p14:tracePt t="9679" x="2873375" y="2325688"/>
          <p14:tracePt t="9681" x="2873375" y="2374900"/>
          <p14:tracePt t="9683" x="2867025" y="2409825"/>
          <p14:tracePt t="9686" x="2867025" y="2444750"/>
          <p14:tracePt t="9687" x="2859088" y="2479675"/>
          <p14:tracePt t="9689" x="2852738" y="2522538"/>
          <p14:tracePt t="9691" x="2852738" y="2557463"/>
          <p14:tracePt t="9693" x="2838450" y="2592388"/>
          <p14:tracePt t="9695" x="2838450" y="2627313"/>
          <p14:tracePt t="9697" x="2830513" y="2670175"/>
          <p14:tracePt t="9699" x="2824163" y="2705100"/>
          <p14:tracePt t="9704" x="2817813" y="2781300"/>
          <p14:tracePt t="9705" x="2803525" y="2817813"/>
          <p14:tracePt t="9707" x="2795588" y="2867025"/>
          <p14:tracePt t="9709" x="2789238" y="2908300"/>
          <p14:tracePt t="9711" x="2781300" y="2951163"/>
          <p14:tracePt t="9713" x="2760663" y="2992438"/>
          <p14:tracePt t="9715" x="2754313" y="3041650"/>
          <p14:tracePt t="9717" x="2746375" y="3084513"/>
          <p14:tracePt t="9719" x="2725738" y="3125788"/>
          <p14:tracePt t="9721" x="2711450" y="3182938"/>
          <p14:tracePt t="9723" x="2690813" y="3224213"/>
          <p14:tracePt t="9725" x="2682875" y="3273425"/>
          <p14:tracePt t="9727" x="2662238" y="3322638"/>
          <p14:tracePt t="9729" x="2655888" y="3371850"/>
          <p14:tracePt t="9731" x="2641600" y="3429000"/>
          <p14:tracePt t="9733" x="2620963" y="3478213"/>
          <p14:tracePt t="9736" x="2613025" y="3519488"/>
          <p14:tracePt t="9737" x="2592388" y="3568700"/>
          <p14:tracePt t="9739" x="2586038" y="3611563"/>
          <p14:tracePt t="9741" x="2571750" y="3652838"/>
          <p14:tracePt t="9745" x="2549525" y="3730625"/>
          <p14:tracePt t="9747" x="2543175" y="3759200"/>
          <p14:tracePt t="9749" x="2536825" y="3794125"/>
          <p14:tracePt t="9751" x="2536825" y="3821113"/>
          <p14:tracePt t="9753" x="2536825" y="3849688"/>
          <p14:tracePt t="9755" x="2536825" y="3863975"/>
          <p14:tracePt t="9757" x="2536825" y="3884613"/>
          <p14:tracePt t="9759" x="2536825" y="3898900"/>
          <p14:tracePt t="9761" x="2536825" y="3905250"/>
          <p14:tracePt t="9763" x="2536825" y="3919538"/>
          <p14:tracePt t="9765" x="2543175" y="3927475"/>
          <p14:tracePt t="9768" x="2543175" y="3933825"/>
          <p14:tracePt t="9770" x="2557463" y="3933825"/>
          <p14:tracePt t="9771" x="2563813" y="3941763"/>
          <p14:tracePt t="9776" x="2571750" y="3941763"/>
          <p14:tracePt t="9778" x="2578100" y="3941763"/>
          <p14:tracePt t="9779" x="2592388" y="3941763"/>
          <p14:tracePt t="9781" x="2598738" y="3941763"/>
          <p14:tracePt t="9783" x="2606675" y="3941763"/>
          <p14:tracePt t="9786" x="2613025" y="3941763"/>
          <p14:tracePt t="9787" x="2627313" y="3941763"/>
          <p14:tracePt t="9789" x="2635250" y="3941763"/>
          <p14:tracePt t="9791" x="2647950" y="3941763"/>
          <p14:tracePt t="9796" x="2676525" y="3933825"/>
          <p14:tracePt t="9797" x="2697163" y="3919538"/>
          <p14:tracePt t="9799" x="2705100" y="3913188"/>
          <p14:tracePt t="9801" x="2719388" y="3905250"/>
          <p14:tracePt t="9803" x="2740025" y="3884613"/>
          <p14:tracePt t="9805" x="2754313" y="3878263"/>
          <p14:tracePt t="9807" x="2774950" y="3870325"/>
          <p14:tracePt t="9810" x="2789238" y="3849688"/>
          <p14:tracePt t="9812" x="2803525" y="3843338"/>
          <p14:tracePt t="9813" x="2817813" y="3829050"/>
          <p14:tracePt t="9815" x="2824163" y="3808413"/>
          <p14:tracePt t="9817" x="2838450" y="3794125"/>
          <p14:tracePt t="9819" x="2844800" y="3771900"/>
          <p14:tracePt t="9821" x="2852738" y="3759200"/>
          <p14:tracePt t="9823" x="2859088" y="3736975"/>
          <p14:tracePt t="9825" x="2859088" y="3730625"/>
          <p14:tracePt t="9827" x="2873375" y="3709988"/>
          <p14:tracePt t="9829" x="2873375" y="3687763"/>
          <p14:tracePt t="9831" x="2873375" y="3667125"/>
          <p14:tracePt t="9833" x="2873375" y="3652838"/>
          <p14:tracePt t="9836" x="2873375" y="3632200"/>
          <p14:tracePt t="9837" x="2873375" y="3603625"/>
          <p14:tracePt t="9839" x="2873375" y="3589338"/>
          <p14:tracePt t="9841" x="2867025" y="3568700"/>
          <p14:tracePt t="9844" x="2859088" y="3554413"/>
          <p14:tracePt t="9845" x="2852738" y="3533775"/>
          <p14:tracePt t="9847" x="2830513" y="3519488"/>
          <p14:tracePt t="9849" x="2817813" y="3498850"/>
          <p14:tracePt t="9851" x="2803525" y="3484563"/>
          <p14:tracePt t="9853" x="2789238" y="3463925"/>
          <p14:tracePt t="9855" x="2768600" y="3449638"/>
          <p14:tracePt t="9857" x="2754313" y="3429000"/>
          <p14:tracePt t="9860" x="2732088" y="3421063"/>
          <p14:tracePt t="9862" x="2719388" y="3414713"/>
          <p14:tracePt t="9863" x="2697163" y="3406775"/>
          <p14:tracePt t="9865" x="2682875" y="3392488"/>
          <p14:tracePt t="9867" x="2662238" y="3386138"/>
          <p14:tracePt t="9869" x="2647950" y="3379788"/>
          <p14:tracePt t="9871" x="2627313" y="3371850"/>
          <p14:tracePt t="9873" x="2613025" y="3357563"/>
          <p14:tracePt t="9875" x="2592388" y="3357563"/>
          <p14:tracePt t="9877" x="2571750" y="3351213"/>
          <p14:tracePt t="9879" x="2549525" y="3343275"/>
          <p14:tracePt t="9881" x="2522538" y="3343275"/>
          <p14:tracePt t="9883" x="2500313" y="3336925"/>
          <p14:tracePt t="9886" x="2473325" y="3322638"/>
          <p14:tracePt t="9887" x="2438400" y="3322638"/>
          <p14:tracePt t="9889" x="2409825" y="3316288"/>
          <p14:tracePt t="9891" x="2374900" y="3316288"/>
          <p14:tracePt t="9896" x="2297113" y="3316288"/>
          <p14:tracePt t="9897" x="2262188" y="3316288"/>
          <p14:tracePt t="9899" x="2206625" y="3316288"/>
          <p14:tracePt t="9901" x="2163763" y="3316288"/>
          <p14:tracePt t="9903" x="2120900" y="3322638"/>
          <p14:tracePt t="9905" x="2065338" y="3322638"/>
          <p14:tracePt t="9907" x="2024063" y="3330575"/>
          <p14:tracePt t="9909" x="1981200" y="3336925"/>
          <p14:tracePt t="9911" x="1938338" y="3357563"/>
          <p14:tracePt t="9913" x="1889125" y="3365500"/>
          <p14:tracePt t="9915" x="1839913" y="3379788"/>
          <p14:tracePt t="9918" x="1798638" y="3392488"/>
          <p14:tracePt t="9920" x="1749425" y="3406775"/>
          <p14:tracePt t="9921" x="1714500" y="3429000"/>
          <p14:tracePt t="9923" x="1679575" y="3441700"/>
          <p14:tracePt t="9925" x="1644650" y="3449638"/>
          <p14:tracePt t="9928" x="1608138" y="3470275"/>
          <p14:tracePt t="9929" x="1587500" y="3498850"/>
          <p14:tracePt t="9931" x="1558925" y="3505200"/>
          <p14:tracePt t="9933" x="1538288" y="3519488"/>
          <p14:tracePt t="9937" x="1517650" y="3548063"/>
          <p14:tracePt t="9937" x="1497013" y="3568700"/>
          <p14:tracePt t="9939" x="1489075" y="3575050"/>
          <p14:tracePt t="9941" x="1482725" y="3589338"/>
          <p14:tracePt t="9944" x="1468438" y="3611563"/>
          <p14:tracePt t="9945" x="1468438" y="3624263"/>
          <p14:tracePt t="9947" x="1468438" y="3646488"/>
          <p14:tracePt t="9949" x="1468438" y="3652838"/>
          <p14:tracePt t="9951" x="1468438" y="3660775"/>
          <p14:tracePt t="9953" x="1468438" y="3681413"/>
          <p14:tracePt t="9955" x="1474788" y="3681413"/>
          <p14:tracePt t="9957" x="1474788" y="3687763"/>
          <p14:tracePt t="9959" x="1482725" y="3695700"/>
          <p14:tracePt t="9961" x="1489075" y="3709988"/>
          <p14:tracePt t="9963" x="1503363" y="3709988"/>
          <p14:tracePt t="9965" x="1509713" y="3716338"/>
          <p14:tracePt t="9968" x="1517650" y="3716338"/>
          <p14:tracePt t="9970" x="1524000" y="3716338"/>
          <p14:tracePt t="9971" x="1538288" y="3722688"/>
          <p14:tracePt t="9973" x="1546225" y="3722688"/>
          <p14:tracePt t="9975" x="1552575" y="3722688"/>
          <p14:tracePt t="9977" x="1558925" y="3722688"/>
          <p14:tracePt t="9979" x="1573213" y="3722688"/>
          <p14:tracePt t="9981" x="1581150" y="3722688"/>
          <p14:tracePt t="9983" x="1595438" y="3722688"/>
          <p14:tracePt t="9986" x="1608138" y="3722688"/>
          <p14:tracePt t="9987" x="1622425" y="3722688"/>
          <p14:tracePt t="9989" x="1644650" y="3722688"/>
          <p14:tracePt t="9992" x="1657350" y="3722688"/>
          <p14:tracePt t="9994" x="1685925" y="3722688"/>
          <p14:tracePt t="10004" x="1804988" y="3673475"/>
          <p14:tracePt t="10005" x="1839913" y="3667125"/>
          <p14:tracePt t="10007" x="1876425" y="3652838"/>
          <p14:tracePt t="10010" x="1903413" y="3638550"/>
          <p14:tracePt t="10012" x="1938338" y="3624263"/>
          <p14:tracePt t="10013" x="1974850" y="3603625"/>
          <p14:tracePt t="10015" x="2001838" y="3589338"/>
          <p14:tracePt t="10017" x="2036763" y="3582988"/>
          <p14:tracePt t="10019" x="2065338" y="3562350"/>
          <p14:tracePt t="10021" x="2100263" y="3533775"/>
          <p14:tracePt t="10023" x="2120900" y="3525838"/>
          <p14:tracePt t="10025" x="2149475" y="3513138"/>
          <p14:tracePt t="10027" x="2170113" y="3490913"/>
          <p14:tracePt t="10029" x="2192338" y="3478213"/>
          <p14:tracePt t="10031" x="2206625" y="3463925"/>
          <p14:tracePt t="10033" x="2219325" y="3449638"/>
          <p14:tracePt t="10037" x="2241550" y="3421063"/>
          <p14:tracePt t="10039" x="2241550" y="3414713"/>
          <p14:tracePt t="10041" x="2247900" y="3392488"/>
          <p14:tracePt t="10044" x="2247900" y="3386138"/>
          <p14:tracePt t="10045" x="2247900" y="3379788"/>
          <p14:tracePt t="10047" x="2247900" y="3371850"/>
          <p14:tracePt t="10049" x="2241550" y="3357563"/>
          <p14:tracePt t="10053" x="2227263" y="3343275"/>
          <p14:tracePt t="10055" x="2219325" y="3336925"/>
          <p14:tracePt t="10057" x="2198688" y="3322638"/>
          <p14:tracePt t="10060" x="2184400" y="3316288"/>
          <p14:tracePt t="10062" x="2163763" y="3308350"/>
          <p14:tracePt t="10063" x="2157413" y="3302000"/>
          <p14:tracePt t="10065" x="2128838" y="3287713"/>
          <p14:tracePt t="10067" x="2114550" y="3281363"/>
          <p14:tracePt t="10069" x="2093913" y="3273425"/>
          <p14:tracePt t="10071" x="2065338" y="3267075"/>
          <p14:tracePt t="10073" x="2051050" y="3267075"/>
          <p14:tracePt t="10076" x="2024063" y="3252788"/>
          <p14:tracePt t="10078" x="2009775" y="3252788"/>
          <p14:tracePt t="10079" x="1981200" y="3252788"/>
          <p14:tracePt t="10081" x="1952625" y="3252788"/>
          <p14:tracePt t="10083" x="1925638" y="3252788"/>
          <p14:tracePt t="10086" x="1889125" y="3252788"/>
          <p14:tracePt t="10087" x="1868488" y="3252788"/>
          <p14:tracePt t="10089" x="1819275" y="3267075"/>
          <p14:tracePt t="10091" x="1798638" y="3273425"/>
          <p14:tracePt t="10094" x="1749425" y="3294063"/>
          <p14:tracePt t="10095" x="1714500" y="3308350"/>
          <p14:tracePt t="10097" x="1671638" y="3322638"/>
          <p14:tracePt t="10100" x="1630363" y="3343275"/>
          <p14:tracePt t="10101" x="1595438" y="3365500"/>
          <p14:tracePt t="10103" x="1538288" y="3392488"/>
          <p14:tracePt t="10105" x="1497013" y="3429000"/>
          <p14:tracePt t="10107" x="1454150" y="3449638"/>
          <p14:tracePt t="10109" x="1411288" y="3478213"/>
          <p14:tracePt t="10111" x="1376363" y="3513138"/>
          <p14:tracePt t="10113" x="1341438" y="3540125"/>
          <p14:tracePt t="10115" x="1292225" y="3575050"/>
          <p14:tracePt t="10117" x="1271588" y="3611563"/>
          <p14:tracePt t="10119" x="1236663" y="3646488"/>
          <p14:tracePt t="10121" x="1201738" y="3687763"/>
          <p14:tracePt t="10123" x="1179513" y="3722688"/>
          <p14:tracePt t="10125" x="1152525" y="3759200"/>
          <p14:tracePt t="10127" x="1138238" y="3794125"/>
          <p14:tracePt t="10129" x="1130300" y="3829050"/>
          <p14:tracePt t="10131" x="1117600" y="3856038"/>
          <p14:tracePt t="10133" x="1109663" y="3892550"/>
          <p14:tracePt t="10136" x="1109663" y="3919538"/>
          <p14:tracePt t="10137" x="1109663" y="3941763"/>
          <p14:tracePt t="10139" x="1109663" y="3968750"/>
          <p14:tracePt t="10141" x="1117600" y="3997325"/>
          <p14:tracePt t="10145" x="1130300" y="4032250"/>
          <p14:tracePt t="10147" x="1152525" y="4046538"/>
          <p14:tracePt t="10149" x="1158875" y="4060825"/>
          <p14:tracePt t="10151" x="1187450" y="4075113"/>
          <p14:tracePt t="10153" x="1201738" y="4081463"/>
          <p14:tracePt t="10155" x="1222375" y="4102100"/>
          <p14:tracePt t="10157" x="1243013" y="4110038"/>
          <p14:tracePt t="10159" x="1265238" y="4110038"/>
          <p14:tracePt t="10161" x="1292225" y="4116388"/>
          <p14:tracePt t="10163" x="1314450" y="4116388"/>
          <p14:tracePt t="10165" x="1341438" y="4130675"/>
          <p14:tracePt t="10168" x="1376363" y="4130675"/>
          <p14:tracePt t="10169" x="1404938" y="4130675"/>
          <p14:tracePt t="10171" x="1447800" y="4130675"/>
          <p14:tracePt t="10173" x="1482725" y="4130675"/>
          <p14:tracePt t="10175" x="1517650" y="4130675"/>
          <p14:tracePt t="10177" x="1558925" y="4130675"/>
          <p14:tracePt t="10179" x="1595438" y="4124325"/>
          <p14:tracePt t="10181" x="1644650" y="4116388"/>
          <p14:tracePt t="10184" x="1685925" y="4110038"/>
          <p14:tracePt t="10186" x="1728788" y="4095750"/>
          <p14:tracePt t="10187" x="1770063" y="4089400"/>
          <p14:tracePt t="10189" x="1827213" y="4081463"/>
          <p14:tracePt t="10191" x="1876425" y="4060825"/>
          <p14:tracePt t="10194" x="1925638" y="4052888"/>
          <p14:tracePt t="10195" x="1974850" y="4040188"/>
          <p14:tracePt t="10197" x="2016125" y="4017963"/>
          <p14:tracePt t="10199" x="2071688" y="4011613"/>
          <p14:tracePt t="10204" x="2170113" y="3976688"/>
          <p14:tracePt t="10205" x="2212975" y="3954463"/>
          <p14:tracePt t="10207" x="2255838" y="3941763"/>
          <p14:tracePt t="10209" x="2311400" y="3919538"/>
          <p14:tracePt t="10211" x="2346325" y="3905250"/>
          <p14:tracePt t="10213" x="2389188" y="3884613"/>
          <p14:tracePt t="10215" x="2424113" y="3870325"/>
          <p14:tracePt t="10217" x="2459038" y="3843338"/>
          <p14:tracePt t="10219" x="2487613" y="3829050"/>
          <p14:tracePt t="10221" x="2508250" y="3808413"/>
          <p14:tracePt t="10223" x="2536825" y="3794125"/>
          <p14:tracePt t="10225" x="2557463" y="3765550"/>
          <p14:tracePt t="10227" x="2571750" y="3744913"/>
          <p14:tracePt t="10229" x="2592388" y="3730625"/>
          <p14:tracePt t="10231" x="2598738" y="3709988"/>
          <p14:tracePt t="10233" x="2598738" y="3695700"/>
          <p14:tracePt t="10236" x="2606675" y="3673475"/>
          <p14:tracePt t="10237" x="2606675" y="3660775"/>
          <p14:tracePt t="10239" x="2606675" y="3638550"/>
          <p14:tracePt t="10241" x="2606675" y="3624263"/>
          <p14:tracePt t="10245" x="2606675" y="3603625"/>
          <p14:tracePt t="10245" x="2606675" y="3597275"/>
          <p14:tracePt t="10247" x="2592388" y="3582988"/>
          <p14:tracePt t="10249" x="2578100" y="3562350"/>
          <p14:tracePt t="10253" x="2549525" y="3525838"/>
          <p14:tracePt t="10255" x="2536825" y="3513138"/>
          <p14:tracePt t="10257" x="2508250" y="3498850"/>
          <p14:tracePt t="10259" x="2487613" y="3484563"/>
          <p14:tracePt t="10261" x="2465388" y="3463925"/>
          <p14:tracePt t="10263" x="2438400" y="3455988"/>
          <p14:tracePt t="10265" x="2409825" y="3441700"/>
          <p14:tracePt t="10267" x="2374900" y="3429000"/>
          <p14:tracePt t="10269" x="2346325" y="3421063"/>
          <p14:tracePt t="10271" x="2305050" y="3421063"/>
          <p14:tracePt t="10273" x="2268538" y="3414713"/>
          <p14:tracePt t="10276" x="2233613" y="3414713"/>
          <p14:tracePt t="10278" x="2198688" y="3414713"/>
          <p14:tracePt t="10279" x="2163763" y="3414713"/>
          <p14:tracePt t="10281" x="2120900" y="3414713"/>
          <p14:tracePt t="10283" x="2079625" y="3414713"/>
          <p14:tracePt t="10286" x="2030413" y="3429000"/>
          <p14:tracePt t="10288" x="1995488" y="3435350"/>
          <p14:tracePt t="10289" x="1952625" y="3449638"/>
          <p14:tracePt t="10291" x="1903413" y="3470275"/>
          <p14:tracePt t="10295" x="1812925" y="3513138"/>
          <p14:tracePt t="10297" x="1770063" y="3540125"/>
          <p14:tracePt t="10299" x="1728788" y="3568700"/>
          <p14:tracePt t="10301" x="1679575" y="3589338"/>
          <p14:tracePt t="10304" x="1636713" y="3624263"/>
          <p14:tracePt t="10305" x="1587500" y="3660775"/>
          <p14:tracePt t="10307" x="1552575" y="3695700"/>
          <p14:tracePt t="10309" x="1503363" y="3730625"/>
          <p14:tracePt t="10311" x="1482725" y="3759200"/>
          <p14:tracePt t="10313" x="1447800" y="3794125"/>
          <p14:tracePt t="10315" x="1411288" y="3829050"/>
          <p14:tracePt t="10318" x="1390650" y="3856038"/>
          <p14:tracePt t="10320" x="1376363" y="3892550"/>
          <p14:tracePt t="10321" x="1355725" y="3919538"/>
          <p14:tracePt t="10323" x="1349375" y="3941763"/>
          <p14:tracePt t="10325" x="1341438" y="3968750"/>
          <p14:tracePt t="10328" x="1327150" y="3990975"/>
          <p14:tracePt t="10329" x="1327150" y="4003675"/>
          <p14:tracePt t="10331" x="1327150" y="4025900"/>
          <p14:tracePt t="10333" x="1335088" y="4032250"/>
          <p14:tracePt t="10336" x="1349375" y="4040188"/>
          <p14:tracePt t="10337" x="1363663" y="4046538"/>
          <p14:tracePt t="10339" x="1376363" y="4060825"/>
          <p14:tracePt t="10341" x="1398588" y="4067175"/>
          <p14:tracePt t="10346" x="1433513" y="4081463"/>
          <p14:tracePt t="10347" x="1454150" y="4081463"/>
          <p14:tracePt t="10349" x="1482725" y="4095750"/>
          <p14:tracePt t="10351" x="1509713" y="4102100"/>
          <p14:tracePt t="10353" x="1538288" y="4102100"/>
          <p14:tracePt t="10355" x="1581150" y="4102100"/>
          <p14:tracePt t="10357" x="1616075" y="4110038"/>
          <p14:tracePt t="10359" x="1651000" y="4110038"/>
          <p14:tracePt t="10361" x="1685925" y="4110038"/>
          <p14:tracePt t="10363" x="1728788" y="4110038"/>
          <p14:tracePt t="10365" x="1770063" y="4110038"/>
          <p14:tracePt t="10368" x="1827213" y="4110038"/>
          <p14:tracePt t="10370" x="1868488" y="4110038"/>
          <p14:tracePt t="10371" x="1931988" y="4110038"/>
          <p14:tracePt t="10373" x="1974850" y="4110038"/>
          <p14:tracePt t="10375" x="2030413" y="4110038"/>
          <p14:tracePt t="10377" x="2079625" y="4110038"/>
          <p14:tracePt t="10379" x="2143125" y="4095750"/>
          <p14:tracePt t="10381" x="2192338" y="4089400"/>
          <p14:tracePt t="10384" x="2247900" y="4081463"/>
          <p14:tracePt t="10386" x="2297113" y="4075113"/>
          <p14:tracePt t="10387" x="2352675" y="4060825"/>
          <p14:tracePt t="10389" x="2416175" y="4052888"/>
          <p14:tracePt t="10391" x="2459038" y="4046538"/>
          <p14:tracePt t="10394" x="2508250" y="4025900"/>
          <p14:tracePt t="10395" x="2557463" y="4017963"/>
          <p14:tracePt t="10397" x="2598738" y="4011613"/>
          <p14:tracePt t="10399" x="2641600" y="4003675"/>
          <p14:tracePt t="10404" x="2711450" y="3976688"/>
          <p14:tracePt t="10405" x="2746375" y="3954463"/>
          <p14:tracePt t="10407" x="2774950" y="3948113"/>
          <p14:tracePt t="10409" x="2803525" y="3941763"/>
          <p14:tracePt t="10411" x="2824163" y="3919538"/>
          <p14:tracePt t="10413" x="2844800" y="3913188"/>
          <p14:tracePt t="10415" x="2859088" y="3905250"/>
          <p14:tracePt t="10417" x="2879725" y="3884613"/>
          <p14:tracePt t="10419" x="2887663" y="3878263"/>
          <p14:tracePt t="10421" x="2887663" y="3870325"/>
          <p14:tracePt t="10423" x="2894013" y="3863975"/>
          <p14:tracePt t="10426" x="2894013" y="3849688"/>
          <p14:tracePt t="10429" x="2894013" y="3843338"/>
          <p14:tracePt t="10431" x="2894013" y="3835400"/>
          <p14:tracePt t="10437" x="2894013" y="3814763"/>
          <p14:tracePt t="10439" x="2887663" y="3808413"/>
          <p14:tracePt t="10441" x="2873375" y="3800475"/>
          <p14:tracePt t="10444" x="2867025" y="3794125"/>
          <p14:tracePt t="10445" x="2852738" y="3771900"/>
          <p14:tracePt t="10447" x="2838450" y="3765550"/>
          <p14:tracePt t="10450" x="2824163" y="3759200"/>
          <p14:tracePt t="10451" x="2803525" y="3736975"/>
          <p14:tracePt t="10453" x="2789238" y="3730625"/>
          <p14:tracePt t="10455" x="2760663" y="3709988"/>
          <p14:tracePt t="10457" x="2732088" y="3702050"/>
          <p14:tracePt t="10459" x="2711450" y="3687763"/>
          <p14:tracePt t="10461" x="2676525" y="3673475"/>
          <p14:tracePt t="10463" x="2647950" y="3667125"/>
          <p14:tracePt t="10465" x="2613025" y="3652838"/>
          <p14:tracePt t="10467" x="2578100" y="3638550"/>
          <p14:tracePt t="10469" x="2543175" y="3632200"/>
          <p14:tracePt t="10471" x="2508250" y="3632200"/>
          <p14:tracePt t="10473" x="2473325" y="3624263"/>
          <p14:tracePt t="10476" x="2430463" y="3624263"/>
          <p14:tracePt t="10478" x="2395538" y="3624263"/>
          <p14:tracePt t="10479" x="2346325" y="3617913"/>
          <p14:tracePt t="10481" x="2311400" y="3617913"/>
          <p14:tracePt t="10483" x="2268538" y="3617913"/>
          <p14:tracePt t="10486" x="2233613" y="3617913"/>
          <p14:tracePt t="10487" x="2198688" y="3617913"/>
          <p14:tracePt t="10489" x="2163763" y="3617913"/>
          <p14:tracePt t="10491" x="2120900" y="3624263"/>
          <p14:tracePt t="10496" x="2058988" y="3646488"/>
          <p14:tracePt t="10497" x="2024063" y="3652838"/>
          <p14:tracePt t="10499" x="1995488" y="3660775"/>
          <p14:tracePt t="10501" x="1974850" y="3673475"/>
          <p14:tracePt t="10503" x="1946275" y="3681413"/>
          <p14:tracePt t="10505" x="1925638" y="3687763"/>
          <p14:tracePt t="10507" x="1911350" y="3695700"/>
          <p14:tracePt t="10511" x="1876425" y="3716338"/>
          <p14:tracePt t="10513" x="1868488" y="3722688"/>
          <p14:tracePt t="10515" x="1854200" y="3730625"/>
          <p14:tracePt t="10517" x="1847850" y="3730625"/>
          <p14:tracePt t="10519" x="1847850" y="3744913"/>
          <p14:tracePt t="10525" x="1847850" y="3751263"/>
          <p14:tracePt t="10531" x="1854200" y="3751263"/>
          <p14:tracePt t="10534" x="1854200" y="3759200"/>
          <p14:tracePt t="10536" x="1862138" y="3759200"/>
          <p14:tracePt t="10537" x="1868488" y="3759200"/>
          <p14:tracePt t="10539" x="1876425" y="3759200"/>
          <p14:tracePt t="10541" x="1889125" y="3765550"/>
          <p14:tracePt t="10544" x="1897063" y="3765550"/>
          <p14:tracePt t="10545" x="1903413" y="3765550"/>
          <p14:tracePt t="10547" x="1925638" y="3765550"/>
          <p14:tracePt t="10549" x="1931988" y="3779838"/>
          <p14:tracePt t="10551" x="1946275" y="3779838"/>
          <p14:tracePt t="10553" x="1974850" y="3779838"/>
          <p14:tracePt t="10555" x="1995488" y="3779838"/>
          <p14:tracePt t="10557" x="2030413" y="3779838"/>
          <p14:tracePt t="10561" x="2079625" y="3771900"/>
          <p14:tracePt t="10563" x="2114550" y="3771900"/>
          <p14:tracePt t="10565" x="2149475" y="3765550"/>
          <p14:tracePt t="10568" x="2178050" y="3759200"/>
          <p14:tracePt t="10570" x="2212975" y="3744913"/>
          <p14:tracePt t="10571" x="2247900" y="3736975"/>
          <p14:tracePt t="10573" x="2282825" y="3722688"/>
          <p14:tracePt t="10575" x="2325688" y="3709988"/>
          <p14:tracePt t="10577" x="2360613" y="3702050"/>
          <p14:tracePt t="10579" x="2389188" y="3687763"/>
          <p14:tracePt t="10581" x="2416175" y="3673475"/>
          <p14:tracePt t="10584" x="2451100" y="3660775"/>
          <p14:tracePt t="10586" x="2465388" y="3652838"/>
          <p14:tracePt t="10587" x="2493963" y="3638550"/>
          <p14:tracePt t="10589" x="2508250" y="3624263"/>
          <p14:tracePt t="10591" x="2528888" y="3617913"/>
          <p14:tracePt t="10594" x="2543175" y="3597275"/>
          <p14:tracePt t="10595" x="2543175" y="3589338"/>
          <p14:tracePt t="10597" x="2557463" y="3582988"/>
          <p14:tracePt t="10599" x="2563813" y="3568700"/>
          <p14:tracePt t="10604" x="2571750" y="3554413"/>
          <p14:tracePt t="10605" x="2571750" y="3548063"/>
          <p14:tracePt t="10609" x="2571750" y="3533775"/>
          <p14:tracePt t="10611" x="2571750" y="3525838"/>
          <p14:tracePt t="10615" x="2571750" y="3519488"/>
          <p14:tracePt t="10617" x="2571750" y="3513138"/>
          <p14:tracePt t="10619" x="2571750" y="3498850"/>
          <p14:tracePt t="10623" x="2571750" y="3490913"/>
          <p14:tracePt t="10628" x="2571750" y="3484563"/>
          <p14:tracePt t="10631" x="2557463" y="3478213"/>
          <p14:tracePt t="10637" x="2549525" y="3478213"/>
          <p14:tracePt t="10639" x="2543175" y="3478213"/>
          <p14:tracePt t="10641" x="2536825" y="3463925"/>
          <p14:tracePt t="10645" x="2514600" y="3463925"/>
          <p14:tracePt t="10647" x="2508250" y="3463925"/>
          <p14:tracePt t="10649" x="2500313" y="3463925"/>
          <p14:tracePt t="10653" x="2479675" y="3455988"/>
          <p14:tracePt t="10655" x="2473325" y="3455988"/>
          <p14:tracePt t="10657" x="2465388" y="3449638"/>
          <p14:tracePt t="10659" x="2451100" y="3449638"/>
          <p14:tracePt t="10663" x="2444750" y="3449638"/>
          <p14:tracePt t="10669" x="2438400" y="3449638"/>
          <p14:tracePt t="13803" x="2465388" y="3449638"/>
          <p14:tracePt t="13805" x="2473325" y="3449638"/>
          <p14:tracePt t="13808" x="2493963" y="3449638"/>
          <p14:tracePt t="13810" x="2508250" y="3449638"/>
          <p14:tracePt t="13811" x="2528888" y="3463925"/>
          <p14:tracePt t="13813" x="2557463" y="3463925"/>
          <p14:tracePt t="13815" x="2571750" y="3470275"/>
          <p14:tracePt t="13818" x="2606675" y="3470275"/>
          <p14:tracePt t="13820" x="2641600" y="3470275"/>
          <p14:tracePt t="13821" x="2676525" y="3478213"/>
          <p14:tracePt t="13823" x="2711450" y="3478213"/>
          <p14:tracePt t="13826" x="2746375" y="3478213"/>
          <p14:tracePt t="13828" x="2789238" y="3478213"/>
          <p14:tracePt t="13829" x="2844800" y="3478213"/>
          <p14:tracePt t="13831" x="2887663" y="3478213"/>
          <p14:tracePt t="13833" x="2943225" y="3478213"/>
          <p14:tracePt t="13836" x="3000375" y="3478213"/>
          <p14:tracePt t="13837" x="3062288" y="3478213"/>
          <p14:tracePt t="13839" x="3125788" y="3478213"/>
          <p14:tracePt t="13841" x="3175000" y="3478213"/>
          <p14:tracePt t="13846" x="3302000" y="3478213"/>
          <p14:tracePt t="13847" x="3365500" y="3478213"/>
          <p14:tracePt t="13849" x="3421063" y="3478213"/>
          <p14:tracePt t="13851" x="3478213" y="3478213"/>
          <p14:tracePt t="13853" x="3548063" y="3478213"/>
          <p14:tracePt t="13855" x="3597275" y="3478213"/>
          <p14:tracePt t="13857" x="3652838" y="3478213"/>
          <p14:tracePt t="13859" x="3702050" y="3478213"/>
          <p14:tracePt t="13861" x="3751263" y="3478213"/>
          <p14:tracePt t="13863" x="3800475" y="3478213"/>
          <p14:tracePt t="13866" x="3843338" y="3478213"/>
          <p14:tracePt t="13867" x="3898900" y="3478213"/>
          <p14:tracePt t="13870" x="3941763" y="3478213"/>
          <p14:tracePt t="13871" x="3997325" y="3478213"/>
          <p14:tracePt t="13873" x="4046538" y="3478213"/>
          <p14:tracePt t="13875" x="4089400" y="3478213"/>
          <p14:tracePt t="13878" x="4138613" y="3478213"/>
          <p14:tracePt t="13879" x="4187825" y="3478213"/>
          <p14:tracePt t="13881" x="4222750" y="3478213"/>
          <p14:tracePt t="13884" x="4264025" y="3478213"/>
          <p14:tracePt t="13886" x="4313238" y="3463925"/>
          <p14:tracePt t="13887" x="4356100" y="3463925"/>
          <p14:tracePt t="13889" x="4397375" y="3455988"/>
          <p14:tracePt t="13891" x="4440238" y="3455988"/>
          <p14:tracePt t="13895" x="4510088" y="3449638"/>
          <p14:tracePt t="13897" x="4545013" y="3449638"/>
          <p14:tracePt t="13899" x="4579938" y="3441700"/>
          <p14:tracePt t="13904" x="4651375" y="3429000"/>
          <p14:tracePt t="13906" x="4678363" y="3429000"/>
          <p14:tracePt t="13907" x="4713288" y="3429000"/>
          <p14:tracePt t="13909" x="4741863" y="3421063"/>
          <p14:tracePt t="13911" x="4770438" y="3421063"/>
          <p14:tracePt t="13913" x="4784725" y="3421063"/>
          <p14:tracePt t="13915" x="4805363" y="3414713"/>
          <p14:tracePt t="13917" x="4819650" y="3414713"/>
          <p14:tracePt t="13919" x="4840288" y="3406775"/>
          <p14:tracePt t="13921" x="4848225" y="3406775"/>
          <p14:tracePt t="13923" x="4848225" y="3392488"/>
          <p14:tracePt t="13926" x="4854575" y="3392488"/>
          <p14:tracePt t="13986" x="4854575" y="3386138"/>
          <p14:tracePt t="13987" x="4840288" y="3386138"/>
          <p14:tracePt t="13990" x="4833938" y="3386138"/>
          <p14:tracePt t="13995" x="4799013" y="3371850"/>
          <p14:tracePt t="13997" x="4791075" y="3357563"/>
          <p14:tracePt t="13999" x="4770438" y="3357563"/>
          <p14:tracePt t="14004" x="4749800" y="3343275"/>
          <p14:tracePt t="14006" x="4727575" y="3336925"/>
          <p14:tracePt t="14007" x="4713288" y="3336925"/>
          <p14:tracePt t="14009" x="4692650" y="3322638"/>
          <p14:tracePt t="14011" x="4678363" y="3316288"/>
          <p14:tracePt t="14013" x="4657725" y="3308350"/>
          <p14:tracePt t="14015" x="4643438" y="3308350"/>
          <p14:tracePt t="14018" x="4622800" y="3302000"/>
          <p14:tracePt t="14020" x="4608513" y="3287713"/>
          <p14:tracePt t="14021" x="4594225" y="3287713"/>
          <p14:tracePt t="14023" x="4579938" y="3281363"/>
          <p14:tracePt t="14025" x="4573588" y="3281363"/>
          <p14:tracePt t="14027" x="4559300" y="3281363"/>
          <p14:tracePt t="14030" x="4552950" y="3273425"/>
          <p14:tracePt t="14031" x="4545013" y="3273425"/>
          <p14:tracePt t="14033" x="4538663" y="3267075"/>
          <p14:tracePt t="14036" x="4518025" y="3267075"/>
          <p14:tracePt t="14038" x="4510088" y="3252788"/>
          <p14:tracePt t="14039" x="4503738" y="3252788"/>
          <p14:tracePt t="14041" x="4489450" y="3244850"/>
          <p14:tracePt t="14045" x="4475163" y="3238500"/>
          <p14:tracePt t="14047" x="4468813" y="3232150"/>
          <p14:tracePt t="14049" x="4446588" y="3217863"/>
          <p14:tracePt t="14051" x="4440238" y="3209925"/>
          <p14:tracePt t="14053" x="4432300" y="3209925"/>
          <p14:tracePt t="14055" x="4411663" y="3197225"/>
          <p14:tracePt t="14057" x="4397375" y="3182938"/>
          <p14:tracePt t="14060" x="4376738" y="3182938"/>
          <p14:tracePt t="14062" x="4362450" y="3175000"/>
          <p14:tracePt t="14063" x="4341813" y="3160713"/>
          <p14:tracePt t="14065" x="4333875" y="3148013"/>
          <p14:tracePt t="14067" x="4313238" y="3140075"/>
          <p14:tracePt t="14070" x="4298950" y="3133725"/>
          <p14:tracePt t="14071" x="4278313" y="3125788"/>
          <p14:tracePt t="14073" x="4271963" y="3111500"/>
          <p14:tracePt t="14075" x="4257675" y="3105150"/>
          <p14:tracePt t="14078" x="4243388" y="3090863"/>
          <p14:tracePt t="14079" x="4235450" y="3076575"/>
          <p14:tracePt t="14081" x="4229100" y="3070225"/>
          <p14:tracePt t="14083" x="4222750" y="3062288"/>
          <p14:tracePt t="14087" x="4200525" y="3041650"/>
          <p14:tracePt t="14090" x="4194175" y="3035300"/>
          <p14:tracePt t="14091" x="4187825" y="3027363"/>
          <p14:tracePt t="14094" x="4173538" y="3006725"/>
          <p14:tracePt t="14095" x="4165600" y="3000375"/>
          <p14:tracePt t="14097" x="4165600" y="2992438"/>
          <p14:tracePt t="14099" x="4159250" y="2986088"/>
          <p14:tracePt t="14103" x="4138613" y="2963863"/>
          <p14:tracePt t="14106" x="4138613" y="2951163"/>
          <p14:tracePt t="14107" x="4130675" y="2936875"/>
          <p14:tracePt t="14109" x="4130675" y="2928938"/>
          <p14:tracePt t="14111" x="4124325" y="2922588"/>
          <p14:tracePt t="14113" x="4124325" y="2914650"/>
          <p14:tracePt t="14115" x="4124325" y="2901950"/>
          <p14:tracePt t="14117" x="4116388" y="2894013"/>
          <p14:tracePt t="14119" x="4116388" y="2887663"/>
          <p14:tracePt t="14121" x="4116388" y="2879725"/>
          <p14:tracePt t="14123" x="4102100" y="2879725"/>
          <p14:tracePt t="14126" x="4102100" y="2867025"/>
          <p14:tracePt t="14127" x="4102100" y="2859088"/>
          <p14:tracePt t="14129" x="4102100" y="2852738"/>
          <p14:tracePt t="14131" x="4095750" y="2844800"/>
          <p14:tracePt t="14134" x="4095750" y="2830513"/>
          <p14:tracePt t="14136" x="4095750" y="2824163"/>
          <p14:tracePt t="14139" x="4095750" y="2817813"/>
          <p14:tracePt t="14141" x="4095750" y="2809875"/>
          <p14:tracePt t="14145" x="4095750" y="2795588"/>
          <p14:tracePt t="14151" x="4095750" y="2789238"/>
          <p14:tracePt t="14155" x="4102100" y="2781300"/>
          <p14:tracePt t="14162" x="4110038" y="2774950"/>
          <p14:tracePt t="14165" x="4116388" y="2774950"/>
          <p14:tracePt t="14170" x="4124325" y="2774950"/>
          <p14:tracePt t="14171" x="4138613" y="2760663"/>
          <p14:tracePt t="14173" x="4151313" y="2760663"/>
          <p14:tracePt t="14176" x="4159250" y="2760663"/>
          <p14:tracePt t="14178" x="4173538" y="2754313"/>
          <p14:tracePt t="14179" x="4187825" y="2754313"/>
          <p14:tracePt t="14181" x="4208463" y="2754313"/>
          <p14:tracePt t="14183" x="4222750" y="2746375"/>
          <p14:tracePt t="14186" x="4243388" y="2746375"/>
          <p14:tracePt t="14187" x="4257675" y="2746375"/>
          <p14:tracePt t="14189" x="4278313" y="2746375"/>
          <p14:tracePt t="14192" x="4292600" y="2740025"/>
          <p14:tracePt t="14195" x="4313238" y="2740025"/>
          <p14:tracePt t="14195" x="4327525" y="2740025"/>
          <p14:tracePt t="14197" x="4348163" y="2725738"/>
          <p14:tracePt t="14199" x="4362450" y="2725738"/>
          <p14:tracePt t="14201" x="4383088" y="2725738"/>
          <p14:tracePt t="14203" x="4397375" y="2719388"/>
          <p14:tracePt t="14205" x="4419600" y="2719388"/>
          <p14:tracePt t="14207" x="4425950" y="2711450"/>
          <p14:tracePt t="14209" x="4440238" y="2711450"/>
          <p14:tracePt t="14211" x="4454525" y="2711450"/>
          <p14:tracePt t="14213" x="4460875" y="2705100"/>
          <p14:tracePt t="14216" x="4468813" y="2705100"/>
          <p14:tracePt t="14217" x="4475163" y="2705100"/>
          <p14:tracePt t="14221" x="4489450" y="2705100"/>
          <p14:tracePt t="14223" x="4489450" y="2690813"/>
          <p14:tracePt t="14225" x="4495800" y="2690813"/>
          <p14:tracePt t="14303" x="4495800" y="2682875"/>
          <p14:tracePt t="14305" x="4495800" y="2676525"/>
          <p14:tracePt t="14307" x="4495800" y="2670175"/>
          <p14:tracePt t="14310" x="4495800" y="2655888"/>
          <p14:tracePt t="14311" x="4489450" y="2647950"/>
          <p14:tracePt t="14313" x="4489450" y="2641600"/>
          <p14:tracePt t="14315" x="4489450" y="2633663"/>
          <p14:tracePt t="14317" x="4489450" y="2620963"/>
          <p14:tracePt t="14319" x="4481513" y="2613025"/>
          <p14:tracePt t="14321" x="4481513" y="2606675"/>
          <p14:tracePt t="14323" x="4481513" y="2598738"/>
          <p14:tracePt t="14326" x="4481513" y="2586038"/>
          <p14:tracePt t="14328" x="4475163" y="2571750"/>
          <p14:tracePt t="14329" x="4475163" y="2563813"/>
          <p14:tracePt t="14331" x="4468813" y="2549525"/>
          <p14:tracePt t="14333" x="4468813" y="2543175"/>
          <p14:tracePt t="14336" x="4468813" y="2536825"/>
          <p14:tracePt t="14339" x="4468813" y="2528888"/>
          <p14:tracePt t="14341" x="4454525" y="2514600"/>
          <p14:tracePt t="14378" x="4460875" y="2514600"/>
          <p14:tracePt t="14381" x="4468813" y="2514600"/>
          <p14:tracePt t="14383" x="4475163" y="2514600"/>
          <p14:tracePt t="14386" x="4489450" y="2522538"/>
          <p14:tracePt t="14387" x="4495800" y="2528888"/>
          <p14:tracePt t="14389" x="4503738" y="2536825"/>
          <p14:tracePt t="14392" x="4510088" y="2557463"/>
          <p14:tracePt t="14395" x="4524375" y="2563813"/>
          <p14:tracePt t="14396" x="4524375" y="2586038"/>
          <p14:tracePt t="14397" x="4530725" y="2598738"/>
          <p14:tracePt t="14399" x="4538663" y="2620963"/>
          <p14:tracePt t="14401" x="4545013" y="2633663"/>
          <p14:tracePt t="14403" x="4559300" y="2655888"/>
          <p14:tracePt t="14405" x="4565650" y="2676525"/>
          <p14:tracePt t="14407" x="4573588" y="2690813"/>
          <p14:tracePt t="14411" x="4594225" y="2725738"/>
          <p14:tracePt t="14413" x="4602163" y="2740025"/>
          <p14:tracePt t="14415" x="4614863" y="2760663"/>
          <p14:tracePt t="14417" x="4629150" y="2774950"/>
          <p14:tracePt t="14419" x="4637088" y="2781300"/>
          <p14:tracePt t="14421" x="4651375" y="2795588"/>
          <p14:tracePt t="14423" x="4664075" y="2803525"/>
          <p14:tracePt t="14425" x="4678363" y="2809875"/>
          <p14:tracePt t="14427" x="4700588" y="2817813"/>
          <p14:tracePt t="14429" x="4713288" y="2830513"/>
          <p14:tracePt t="14431" x="4735513" y="2838450"/>
          <p14:tracePt t="14433" x="4741863" y="2844800"/>
          <p14:tracePt t="14437" x="4784725" y="2852738"/>
          <p14:tracePt t="14439" x="4805363" y="2867025"/>
          <p14:tracePt t="14441" x="4826000" y="2873375"/>
          <p14:tracePt t="14444" x="4854575" y="2873375"/>
          <p14:tracePt t="14445" x="4883150" y="2879725"/>
          <p14:tracePt t="14447" x="4910138" y="2887663"/>
          <p14:tracePt t="14449" x="4932363" y="2887663"/>
          <p14:tracePt t="14453" x="4994275" y="2887663"/>
          <p14:tracePt t="14455" x="5030788" y="2901950"/>
          <p14:tracePt t="14457" x="5065713" y="2901950"/>
          <p14:tracePt t="14460" x="5100638" y="2901950"/>
          <p14:tracePt t="14462" x="5135563" y="2901950"/>
          <p14:tracePt t="14463" x="5176838" y="2901950"/>
          <p14:tracePt t="14465" x="5213350" y="2901950"/>
          <p14:tracePt t="14467" x="5262563" y="2894013"/>
          <p14:tracePt t="14470" x="5303838" y="2887663"/>
          <p14:tracePt t="14471" x="5346700" y="2887663"/>
          <p14:tracePt t="14473" x="5387975" y="2879725"/>
          <p14:tracePt t="14475" x="5437188" y="2867025"/>
          <p14:tracePt t="14478" x="5480050" y="2859088"/>
          <p14:tracePt t="14479" x="5529263" y="2852738"/>
          <p14:tracePt t="14481" x="5578475" y="2844800"/>
          <p14:tracePt t="14484" x="5619750" y="2830513"/>
          <p14:tracePt t="14486" x="5662613" y="2824163"/>
          <p14:tracePt t="14487" x="5703888" y="2809875"/>
          <p14:tracePt t="14489" x="5753100" y="2795588"/>
          <p14:tracePt t="14491" x="5789613" y="2789238"/>
          <p14:tracePt t="14494" x="5824538" y="2781300"/>
          <p14:tracePt t="14495" x="5865813" y="2760663"/>
          <p14:tracePt t="14497" x="5900738" y="2754313"/>
          <p14:tracePt t="14499" x="5929313" y="2740025"/>
          <p14:tracePt t="14504" x="5978525" y="2705100"/>
          <p14:tracePt t="14505" x="5999163" y="2690813"/>
          <p14:tracePt t="14507" x="6013450" y="2676525"/>
          <p14:tracePt t="14509" x="6034088" y="2670175"/>
          <p14:tracePt t="14511" x="6042025" y="2647950"/>
          <p14:tracePt t="14513" x="6048375" y="2633663"/>
          <p14:tracePt t="14515" x="6048375" y="2620963"/>
          <p14:tracePt t="14517" x="6048375" y="2606675"/>
          <p14:tracePt t="14519" x="6048375" y="2598738"/>
          <p14:tracePt t="14521" x="6048375" y="2578100"/>
          <p14:tracePt t="14523" x="6048375" y="2563813"/>
          <p14:tracePt t="14525" x="6034088" y="2549525"/>
          <p14:tracePt t="14529" x="6027738" y="2536825"/>
          <p14:tracePt t="14529" x="6021388" y="2528888"/>
          <p14:tracePt t="14531" x="5999163" y="2508250"/>
          <p14:tracePt t="14533" x="5992813" y="2493963"/>
          <p14:tracePt t="14536" x="5978525" y="2473325"/>
          <p14:tracePt t="14537" x="5957888" y="2465388"/>
          <p14:tracePt t="14539" x="5929313" y="2444750"/>
          <p14:tracePt t="14541" x="5915025" y="2430463"/>
          <p14:tracePt t="14544" x="5886450" y="2409825"/>
          <p14:tracePt t="14545" x="5859463" y="2395538"/>
          <p14:tracePt t="14547" x="5837238" y="2374900"/>
          <p14:tracePt t="14549" x="5802313" y="2366963"/>
          <p14:tracePt t="14552" x="5767388" y="2352675"/>
          <p14:tracePt t="14553" x="5732463" y="2339975"/>
          <p14:tracePt t="14556" x="5697538" y="2325688"/>
          <p14:tracePt t="14557" x="5648325" y="2317750"/>
          <p14:tracePt t="14559" x="5605463" y="2317750"/>
          <p14:tracePt t="14561" x="5564188" y="2303463"/>
          <p14:tracePt t="14563" x="5507038" y="2303463"/>
          <p14:tracePt t="14565" x="5459413" y="2303463"/>
          <p14:tracePt t="14567" x="5402263" y="2303463"/>
          <p14:tracePt t="14569" x="5353050" y="2303463"/>
          <p14:tracePt t="14571" x="5289550" y="2303463"/>
          <p14:tracePt t="14573" x="5226050" y="2317750"/>
          <p14:tracePt t="14575" x="5170488" y="2325688"/>
          <p14:tracePt t="14577" x="5106988" y="2346325"/>
          <p14:tracePt t="14579" x="5037138" y="2360613"/>
          <p14:tracePt t="14581" x="4973638" y="2389188"/>
          <p14:tracePt t="14583" x="4910138" y="2416175"/>
          <p14:tracePt t="14585" x="4840288" y="2444750"/>
          <p14:tracePt t="14587" x="4784725" y="2465388"/>
          <p14:tracePt t="14589" x="4713288" y="2500313"/>
          <p14:tracePt t="14591" x="4651375" y="2528888"/>
          <p14:tracePt t="14594" x="4594225" y="2557463"/>
          <p14:tracePt t="14595" x="4545013" y="2592388"/>
          <p14:tracePt t="14597" x="4489450" y="2620963"/>
          <p14:tracePt t="14599" x="4440238" y="2655888"/>
          <p14:tracePt t="14601" x="4405313" y="2676525"/>
          <p14:tracePt t="14603" x="4348163" y="2705100"/>
          <p14:tracePt t="14605" x="4313238" y="2740025"/>
          <p14:tracePt t="14607" x="4278313" y="2768600"/>
          <p14:tracePt t="14612" x="4229100" y="2817813"/>
          <p14:tracePt t="14613" x="4208463" y="2838450"/>
          <p14:tracePt t="14615" x="4194175" y="2867025"/>
          <p14:tracePt t="14617" x="4187825" y="2879725"/>
          <p14:tracePt t="14619" x="4173538" y="2901950"/>
          <p14:tracePt t="14621" x="4173538" y="2914650"/>
          <p14:tracePt t="14623" x="4173538" y="2936875"/>
          <p14:tracePt t="14625" x="4173538" y="2943225"/>
          <p14:tracePt t="14627" x="4187825" y="2951163"/>
          <p14:tracePt t="14629" x="4194175" y="2957513"/>
          <p14:tracePt t="14631" x="4208463" y="2971800"/>
          <p14:tracePt t="14634" x="4222750" y="2978150"/>
          <p14:tracePt t="14636" x="4243388" y="2978150"/>
          <p14:tracePt t="14637" x="4257675" y="2986088"/>
          <p14:tracePt t="14639" x="4278313" y="2992438"/>
          <p14:tracePt t="14641" x="4298950" y="3006725"/>
          <p14:tracePt t="14644" x="4327525" y="3013075"/>
          <p14:tracePt t="14645" x="4356100" y="3021013"/>
          <p14:tracePt t="14647" x="4383088" y="3021013"/>
          <p14:tracePt t="14649" x="4405313" y="3027363"/>
          <p14:tracePt t="14651" x="4432300" y="3027363"/>
          <p14:tracePt t="14653" x="4468813" y="3041650"/>
          <p14:tracePt t="14655" x="4503738" y="3041650"/>
          <p14:tracePt t="14657" x="4545013" y="3041650"/>
          <p14:tracePt t="14659" x="4579938" y="3041650"/>
          <p14:tracePt t="14661" x="4629150" y="3041650"/>
          <p14:tracePt t="14663" x="4678363" y="3041650"/>
          <p14:tracePt t="14665" x="4721225" y="3041650"/>
          <p14:tracePt t="14667" x="4776788" y="3035300"/>
          <p14:tracePt t="14669" x="4826000" y="3027363"/>
          <p14:tracePt t="14671" x="4883150" y="3021013"/>
          <p14:tracePt t="14673" x="4953000" y="3000375"/>
          <p14:tracePt t="14675" x="5016500" y="2986088"/>
          <p14:tracePt t="14677" x="5065713" y="2971800"/>
          <p14:tracePt t="14679" x="5129213" y="2957513"/>
          <p14:tracePt t="14681" x="5191125" y="2936875"/>
          <p14:tracePt t="14683" x="5248275" y="2922588"/>
          <p14:tracePt t="14685" x="5311775" y="2894013"/>
          <p14:tracePt t="14687" x="5373688" y="2879725"/>
          <p14:tracePt t="14689" x="5445125" y="2852738"/>
          <p14:tracePt t="14691" x="5507038" y="2830513"/>
          <p14:tracePt t="14694" x="5564188" y="2809875"/>
          <p14:tracePt t="14695" x="5627688" y="2789238"/>
          <p14:tracePt t="14697" x="5683250" y="2760663"/>
          <p14:tracePt t="14699" x="5740400" y="2746375"/>
          <p14:tracePt t="14704" x="5845175" y="2705100"/>
          <p14:tracePt t="14705" x="5894388" y="2676525"/>
          <p14:tracePt t="14707" x="5943600" y="2647950"/>
          <p14:tracePt t="14709" x="5978525" y="2620963"/>
          <p14:tracePt t="14711" x="6013450" y="2598738"/>
          <p14:tracePt t="14713" x="6048375" y="2578100"/>
          <p14:tracePt t="14715" x="6076950" y="2549525"/>
          <p14:tracePt t="14717" x="6105525" y="2528888"/>
          <p14:tracePt t="14719" x="6126163" y="2508250"/>
          <p14:tracePt t="14721" x="6146800" y="2493963"/>
          <p14:tracePt t="14723" x="6161088" y="2465388"/>
          <p14:tracePt t="14725" x="6175375" y="2444750"/>
          <p14:tracePt t="14728" x="6175375" y="2430463"/>
          <p14:tracePt t="14729" x="6181725" y="2401888"/>
          <p14:tracePt t="14731" x="6181725" y="2395538"/>
          <p14:tracePt t="14733" x="6181725" y="2374900"/>
          <p14:tracePt t="14736" x="6181725" y="2360613"/>
          <p14:tracePt t="14737" x="6175375" y="2352675"/>
          <p14:tracePt t="14739" x="6167438" y="2332038"/>
          <p14:tracePt t="14741" x="6154738" y="2325688"/>
          <p14:tracePt t="14745" x="6126163" y="2303463"/>
          <p14:tracePt t="14747" x="6105525" y="2290763"/>
          <p14:tracePt t="14749" x="6091238" y="2282825"/>
          <p14:tracePt t="14751" x="6070600" y="2268538"/>
          <p14:tracePt t="14753" x="6056313" y="2262188"/>
          <p14:tracePt t="14755" x="6027738" y="2255838"/>
          <p14:tracePt t="14757" x="5992813" y="2247900"/>
          <p14:tracePt t="14759" x="5964238" y="2233613"/>
          <p14:tracePt t="14761" x="5929313" y="2233613"/>
          <p14:tracePt t="14763" x="5894388" y="2233613"/>
          <p14:tracePt t="14765" x="5851525" y="2227263"/>
          <p14:tracePt t="14769" x="5810250" y="2227263"/>
          <p14:tracePt t="14770" x="5753100" y="2227263"/>
          <p14:tracePt t="14771" x="5703888" y="2227263"/>
          <p14:tracePt t="14773" x="5641975" y="2233613"/>
          <p14:tracePt t="14775" x="5578475" y="2241550"/>
          <p14:tracePt t="14777" x="5521325" y="2255838"/>
          <p14:tracePt t="14779" x="5451475" y="2276475"/>
          <p14:tracePt t="14781" x="5381625" y="2290763"/>
          <p14:tracePt t="14783" x="5311775" y="2317750"/>
          <p14:tracePt t="14786" x="5240338" y="2339975"/>
          <p14:tracePt t="14787" x="5170488" y="2360613"/>
          <p14:tracePt t="14789" x="5100638" y="2395538"/>
          <p14:tracePt t="14791" x="5016500" y="2430463"/>
          <p14:tracePt t="14794" x="4945063" y="2465388"/>
          <p14:tracePt t="14795" x="4889500" y="2500313"/>
          <p14:tracePt t="14797" x="4826000" y="2536825"/>
          <p14:tracePt t="14799" x="4770438" y="2563813"/>
          <p14:tracePt t="14801" x="4713288" y="2598738"/>
          <p14:tracePt t="14803" x="4664075" y="2633663"/>
          <p14:tracePt t="14805" x="4622800" y="2670175"/>
          <p14:tracePt t="14807" x="4579938" y="2697163"/>
          <p14:tracePt t="14809" x="4545013" y="2732088"/>
          <p14:tracePt t="14811" x="4510088" y="2760663"/>
          <p14:tracePt t="14813" x="4489450" y="2795588"/>
          <p14:tracePt t="14815" x="4475163" y="2817813"/>
          <p14:tracePt t="14817" x="4454525" y="2838450"/>
          <p14:tracePt t="14819" x="4454525" y="2867025"/>
          <p14:tracePt t="14821" x="4454525" y="2879725"/>
          <p14:tracePt t="14823" x="4454525" y="2901950"/>
          <p14:tracePt t="14825" x="4454525" y="2914650"/>
          <p14:tracePt t="14828" x="4468813" y="2936875"/>
          <p14:tracePt t="14829" x="4489450" y="2951163"/>
          <p14:tracePt t="14831" x="4503738" y="2957513"/>
          <p14:tracePt t="14833" x="4524375" y="2978150"/>
          <p14:tracePt t="14836" x="4545013" y="2986088"/>
          <p14:tracePt t="14837" x="4573588" y="2992438"/>
          <p14:tracePt t="14839" x="4608513" y="3013075"/>
          <p14:tracePt t="14841" x="4643438" y="3021013"/>
          <p14:tracePt t="14844" x="4678363" y="3027363"/>
          <p14:tracePt t="14845" x="4713288" y="3049588"/>
          <p14:tracePt t="14847" x="4756150" y="3055938"/>
          <p14:tracePt t="14849" x="4805363" y="3062288"/>
          <p14:tracePt t="14853" x="4895850" y="3076575"/>
          <p14:tracePt t="14856" x="4953000" y="3076575"/>
          <p14:tracePt t="14857" x="5002213" y="3084513"/>
          <p14:tracePt t="14860" x="5057775" y="3084513"/>
          <p14:tracePt t="14862" x="5121275" y="3084513"/>
          <p14:tracePt t="14863" x="5170488" y="3084513"/>
          <p14:tracePt t="14865" x="5226050" y="3084513"/>
          <p14:tracePt t="14867" x="5275263" y="3084513"/>
          <p14:tracePt t="14869" x="5338763" y="3076575"/>
          <p14:tracePt t="14871" x="5387975" y="3070225"/>
          <p14:tracePt t="14873" x="5451475" y="3062288"/>
          <p14:tracePt t="14876" x="5507038" y="3055938"/>
          <p14:tracePt t="14878" x="5556250" y="3041650"/>
          <p14:tracePt t="14879" x="5613400" y="3035300"/>
          <p14:tracePt t="14881" x="5662613" y="3027363"/>
          <p14:tracePt t="14883" x="5718175" y="3006725"/>
          <p14:tracePt t="14886" x="5761038" y="3000375"/>
          <p14:tracePt t="14888" x="5810250" y="2992438"/>
          <p14:tracePt t="14889" x="5859463" y="2971800"/>
          <p14:tracePt t="14891" x="5900738" y="2963863"/>
          <p14:tracePt t="14896" x="5978525" y="2928938"/>
          <p14:tracePt t="14897" x="6013450" y="2922588"/>
          <p14:tracePt t="14899" x="6042025" y="2901950"/>
          <p14:tracePt t="14901" x="6070600" y="2887663"/>
          <p14:tracePt t="14903" x="6091238" y="2867025"/>
          <p14:tracePt t="14905" x="6111875" y="2852738"/>
          <p14:tracePt t="14907" x="6140450" y="2844800"/>
          <p14:tracePt t="14909" x="6146800" y="2824163"/>
          <p14:tracePt t="14911" x="6161088" y="2809875"/>
          <p14:tracePt t="14913" x="6175375" y="2789238"/>
          <p14:tracePt t="14915" x="6181725" y="2774950"/>
          <p14:tracePt t="14917" x="6181725" y="2754313"/>
          <p14:tracePt t="14919" x="6181725" y="2740025"/>
          <p14:tracePt t="14921" x="6181725" y="2719388"/>
          <p14:tracePt t="14923" x="6181725" y="2705100"/>
          <p14:tracePt t="14926" x="6175375" y="2676525"/>
          <p14:tracePt t="14928" x="6167438" y="2655888"/>
          <p14:tracePt t="14930" x="6154738" y="2633663"/>
          <p14:tracePt t="14931" x="6126163" y="2613025"/>
          <p14:tracePt t="14933" x="6105525" y="2586038"/>
          <p14:tracePt t="14935" x="6091238" y="2563813"/>
          <p14:tracePt t="14937" x="6062663" y="2543175"/>
          <p14:tracePt t="14939" x="6034088" y="2514600"/>
          <p14:tracePt t="14941" x="6013450" y="2493963"/>
          <p14:tracePt t="14944" x="5978525" y="2465388"/>
          <p14:tracePt t="14945" x="5943600" y="2444750"/>
          <p14:tracePt t="14947" x="5894388" y="2424113"/>
          <p14:tracePt t="14949" x="5859463" y="2401888"/>
          <p14:tracePt t="14951" x="5816600" y="2389188"/>
          <p14:tracePt t="14953" x="5775325" y="2366963"/>
          <p14:tracePt t="14955" x="5732463" y="2360613"/>
          <p14:tracePt t="14957" x="5683250" y="2352675"/>
          <p14:tracePt t="14962" x="5578475" y="2339975"/>
          <p14:tracePt t="14963" x="5529263" y="2332038"/>
          <p14:tracePt t="14965" x="5486400" y="2332038"/>
          <p14:tracePt t="14967" x="5422900" y="2332038"/>
          <p14:tracePt t="14969" x="5367338" y="2339975"/>
          <p14:tracePt t="14971" x="5318125" y="2346325"/>
          <p14:tracePt t="14973" x="5262563" y="2352675"/>
          <p14:tracePt t="14975" x="5205413" y="2374900"/>
          <p14:tracePt t="14977" x="5141913" y="2389188"/>
          <p14:tracePt t="14979" x="5086350" y="2416175"/>
          <p14:tracePt t="14981" x="5037138" y="2430463"/>
          <p14:tracePt t="14983" x="4973638" y="2459038"/>
          <p14:tracePt t="14986" x="4924425" y="2487613"/>
          <p14:tracePt t="14987" x="4868863" y="2514600"/>
          <p14:tracePt t="14989" x="4819650" y="2536825"/>
          <p14:tracePt t="14991" x="4762500" y="2571750"/>
          <p14:tracePt t="14995" x="4686300" y="2633663"/>
          <p14:tracePt t="14998" x="4651375" y="2662238"/>
          <p14:tracePt t="14999" x="4614863" y="2697163"/>
          <p14:tracePt t="15001" x="4587875" y="2725738"/>
          <p14:tracePt t="15003" x="4559300" y="2746375"/>
          <p14:tracePt t="15005" x="4538663" y="2774950"/>
          <p14:tracePt t="15007" x="4518025" y="2809875"/>
          <p14:tracePt t="15010" x="4518025" y="2838450"/>
          <p14:tracePt t="15012" x="4510088" y="2852738"/>
          <p14:tracePt t="15013" x="4510088" y="2879725"/>
          <p14:tracePt t="15015" x="4510088" y="2901950"/>
          <p14:tracePt t="15017" x="4510088" y="2914650"/>
          <p14:tracePt t="15019" x="4524375" y="2936875"/>
          <p14:tracePt t="15021" x="4530725" y="2951163"/>
          <p14:tracePt t="15023" x="4545013" y="2971800"/>
          <p14:tracePt t="15025" x="4573588" y="2986088"/>
          <p14:tracePt t="15027" x="4594225" y="3006725"/>
          <p14:tracePt t="15029" x="4614863" y="3021013"/>
          <p14:tracePt t="15031" x="4643438" y="3027363"/>
          <p14:tracePt t="15034" x="4672013" y="3049588"/>
          <p14:tracePt t="15036" x="4706938" y="3062288"/>
          <p14:tracePt t="15037" x="4741863" y="3084513"/>
          <p14:tracePt t="15039" x="4776788" y="3098800"/>
          <p14:tracePt t="15041" x="4819650" y="3111500"/>
          <p14:tracePt t="15044" x="4860925" y="3125788"/>
          <p14:tracePt t="15045" x="4910138" y="3133725"/>
          <p14:tracePt t="15047" x="4953000" y="3154363"/>
          <p14:tracePt t="15049" x="5002213" y="3160713"/>
          <p14:tracePt t="15054" x="5106988" y="3182938"/>
          <p14:tracePt t="15055" x="5164138" y="3189288"/>
          <p14:tracePt t="15057" x="5226050" y="3197225"/>
          <p14:tracePt t="15059" x="5275263" y="3197225"/>
          <p14:tracePt t="15061" x="5332413" y="3203575"/>
          <p14:tracePt t="15063" x="5387975" y="3203575"/>
          <p14:tracePt t="15065" x="5445125" y="3203575"/>
          <p14:tracePt t="15067" x="5507038" y="3203575"/>
          <p14:tracePt t="15069" x="5564188" y="3203575"/>
          <p14:tracePt t="15071" x="5619750" y="3203575"/>
          <p14:tracePt t="15073" x="5668963" y="3203575"/>
          <p14:tracePt t="15076" x="5732463" y="3197225"/>
          <p14:tracePt t="15078" x="5789613" y="3182938"/>
          <p14:tracePt t="15079" x="5830888" y="3182938"/>
          <p14:tracePt t="15081" x="5880100" y="3168650"/>
          <p14:tracePt t="15083" x="5929313" y="3160713"/>
          <p14:tracePt t="15086" x="5964238" y="3148013"/>
          <p14:tracePt t="15087" x="6007100" y="3133725"/>
          <p14:tracePt t="15089" x="6042025" y="3125788"/>
          <p14:tracePt t="15091" x="6076950" y="3105150"/>
          <p14:tracePt t="15094" x="6111875" y="3098800"/>
          <p14:tracePt t="15095" x="6140450" y="3076575"/>
          <p14:tracePt t="15097" x="6161088" y="3062288"/>
          <p14:tracePt t="15099" x="6189663" y="3041650"/>
          <p14:tracePt t="15101" x="6210300" y="3027363"/>
          <p14:tracePt t="15103" x="6224588" y="3006725"/>
          <p14:tracePt t="15105" x="6245225" y="2992438"/>
          <p14:tracePt t="15107" x="6259513" y="2971800"/>
          <p14:tracePt t="15109" x="6265863" y="2957513"/>
          <p14:tracePt t="15111" x="6280150" y="2936875"/>
          <p14:tracePt t="15113" x="6288088" y="2914650"/>
          <p14:tracePt t="15115" x="6288088" y="2894013"/>
          <p14:tracePt t="15117" x="6288088" y="2879725"/>
          <p14:tracePt t="15119" x="6288088" y="2852738"/>
          <p14:tracePt t="15121" x="6288088" y="2830513"/>
          <p14:tracePt t="15123" x="6280150" y="2809875"/>
          <p14:tracePt t="15125" x="6265863" y="2781300"/>
          <p14:tracePt t="15127" x="6259513" y="2754313"/>
          <p14:tracePt t="15129" x="6238875" y="2740025"/>
          <p14:tracePt t="15131" x="6210300" y="2711450"/>
          <p14:tracePt t="15133" x="6196013" y="2690813"/>
          <p14:tracePt t="15136" x="6167438" y="2670175"/>
          <p14:tracePt t="15137" x="6140450" y="2641600"/>
          <p14:tracePt t="15139" x="6118225" y="2620963"/>
          <p14:tracePt t="15141" x="6083300" y="2598738"/>
          <p14:tracePt t="15144" x="6056313" y="2578100"/>
          <p14:tracePt t="15145" x="6021388" y="2563813"/>
          <p14:tracePt t="15147" x="5984875" y="2543175"/>
          <p14:tracePt t="15149" x="5949950" y="2536825"/>
          <p14:tracePt t="15151" x="5915025" y="2528888"/>
          <p14:tracePt t="15153" x="5873750" y="2514600"/>
          <p14:tracePt t="15155" x="5824538" y="2508250"/>
          <p14:tracePt t="15157" x="5781675" y="2500313"/>
          <p14:tracePt t="15159" x="5740400" y="2500313"/>
          <p14:tracePt t="15161" x="5697538" y="2500313"/>
          <p14:tracePt t="15163" x="5641975" y="2500313"/>
          <p14:tracePt t="15165" x="5599113" y="2500313"/>
          <p14:tracePt t="15168" x="5543550" y="2514600"/>
          <p14:tracePt t="15170" x="5500688" y="2522538"/>
          <p14:tracePt t="15171" x="5451475" y="2536825"/>
          <p14:tracePt t="15173" x="5402263" y="2557463"/>
          <p14:tracePt t="15175" x="5346700" y="2586038"/>
          <p14:tracePt t="15177" x="5289550" y="2598738"/>
          <p14:tracePt t="15179" x="5248275" y="2627313"/>
          <p14:tracePt t="15181" x="5191125" y="2655888"/>
          <p14:tracePt t="15184" x="5149850" y="2690813"/>
          <p14:tracePt t="15186" x="5100638" y="2711450"/>
          <p14:tracePt t="15187" x="5051425" y="2746375"/>
          <p14:tracePt t="15189" x="5008563" y="2781300"/>
          <p14:tracePt t="15191" x="4967288" y="2817813"/>
          <p14:tracePt t="15194" x="4932363" y="2852738"/>
          <p14:tracePt t="15195" x="4889500" y="2887663"/>
          <p14:tracePt t="15197" x="4860925" y="2922588"/>
          <p14:tracePt t="15199" x="4826000" y="2951163"/>
          <p14:tracePt t="15201" x="4799013" y="2986088"/>
          <p14:tracePt t="15203" x="4784725" y="3013075"/>
          <p14:tracePt t="15205" x="4762500" y="3041650"/>
          <p14:tracePt t="15207" x="4756150" y="3062288"/>
          <p14:tracePt t="15210" x="4749800" y="3090863"/>
          <p14:tracePt t="15212" x="4735513" y="3111500"/>
          <p14:tracePt t="15213" x="4735513" y="3125788"/>
          <p14:tracePt t="15215" x="4735513" y="3148013"/>
          <p14:tracePt t="15217" x="4741863" y="3154363"/>
          <p14:tracePt t="15219" x="4749800" y="3160713"/>
          <p14:tracePt t="15221" x="4756150" y="3168650"/>
          <p14:tracePt t="15223" x="4770438" y="3182938"/>
          <p14:tracePt t="15226" x="4784725" y="3189288"/>
          <p14:tracePt t="15228" x="4805363" y="3203575"/>
          <p14:tracePt t="15229" x="4819650" y="3217863"/>
          <p14:tracePt t="15231" x="4840288" y="3232150"/>
          <p14:tracePt t="15233" x="4860925" y="3238500"/>
          <p14:tracePt t="15236" x="4883150" y="3252788"/>
          <p14:tracePt t="15237" x="4910138" y="3259138"/>
          <p14:tracePt t="15239" x="4932363" y="3273425"/>
          <p14:tracePt t="15241" x="4967288" y="3287713"/>
          <p14:tracePt t="15244" x="4994275" y="3294063"/>
          <p14:tracePt t="15245" x="5030788" y="3308350"/>
          <p14:tracePt t="15247" x="5057775" y="3322638"/>
          <p14:tracePt t="15249" x="5092700" y="3322638"/>
          <p14:tracePt t="15254" x="5164138" y="3336925"/>
          <p14:tracePt t="15255" x="5199063" y="3336925"/>
          <p14:tracePt t="15257" x="5240338" y="3336925"/>
          <p14:tracePt t="15259" x="5283200" y="3336925"/>
          <p14:tracePt t="15261" x="5332413" y="3336925"/>
          <p14:tracePt t="15263" x="5367338" y="3336925"/>
          <p14:tracePt t="15265" x="5410200" y="3336925"/>
          <p14:tracePt t="15267" x="5451475" y="3336925"/>
          <p14:tracePt t="15269" x="5494338" y="3336925"/>
          <p14:tracePt t="15271" x="5543550" y="3322638"/>
          <p14:tracePt t="15273" x="5584825" y="3316288"/>
          <p14:tracePt t="15276" x="5634038" y="3308350"/>
          <p14:tracePt t="15278" x="5683250" y="3302000"/>
          <p14:tracePt t="15279" x="5726113" y="3281363"/>
          <p14:tracePt t="15281" x="5767388" y="3273425"/>
          <p14:tracePt t="15283" x="5810250" y="3252788"/>
          <p14:tracePt t="15286" x="5845175" y="3238500"/>
          <p14:tracePt t="15287" x="5894388" y="3217863"/>
          <p14:tracePt t="15289" x="5929313" y="3203575"/>
          <p14:tracePt t="15291" x="5964238" y="3182938"/>
          <p14:tracePt t="15295" x="5999163" y="3168650"/>
          <p14:tracePt t="15295" x="6034088" y="3148013"/>
          <p14:tracePt t="15297" x="6056313" y="3125788"/>
          <p14:tracePt t="15299" x="6083300" y="3105150"/>
          <p14:tracePt t="15303" x="6118225" y="3062288"/>
          <p14:tracePt t="15305" x="6140450" y="3041650"/>
          <p14:tracePt t="15307" x="6154738" y="3021013"/>
          <p14:tracePt t="15309" x="6175375" y="2992438"/>
          <p14:tracePt t="15311" x="6175375" y="2963863"/>
          <p14:tracePt t="15313" x="6181725" y="2951163"/>
          <p14:tracePt t="15315" x="6189663" y="2922588"/>
          <p14:tracePt t="15318" x="6189663" y="2901950"/>
          <p14:tracePt t="15320" x="6189663" y="2879725"/>
          <p14:tracePt t="15321" x="6189663" y="2859088"/>
          <p14:tracePt t="15323" x="6189663" y="2830513"/>
          <p14:tracePt t="15325" x="6189663" y="2817813"/>
          <p14:tracePt t="15327" x="6189663" y="2795588"/>
          <p14:tracePt t="15329" x="6189663" y="2774950"/>
          <p14:tracePt t="15331" x="6189663" y="2760663"/>
          <p14:tracePt t="15333" x="6189663" y="2746375"/>
          <p14:tracePt t="15335" x="6189663" y="2740025"/>
          <p14:tracePt t="15337" x="6189663" y="2719388"/>
          <p14:tracePt t="15339" x="6175375" y="2711450"/>
          <p14:tracePt t="15342" x="6175375" y="2705100"/>
          <p14:tracePt t="15344" x="6175375" y="2690813"/>
          <p14:tracePt t="15345" x="6175375" y="2682875"/>
          <p14:tracePt t="15349" x="6167438" y="2682875"/>
          <p14:tracePt t="15353" x="6167438" y="2676525"/>
          <p14:tracePt t="19931" x="6175375" y="2676525"/>
          <p14:tracePt t="19933" x="6181725" y="2676525"/>
          <p14:tracePt t="19936" x="6189663" y="2676525"/>
          <p14:tracePt t="19937" x="6210300" y="2676525"/>
          <p14:tracePt t="19939" x="6224588" y="2676525"/>
          <p14:tracePt t="19941" x="6253163" y="2676525"/>
          <p14:tracePt t="19945" x="6280150" y="2676525"/>
          <p14:tracePt t="19946" x="6323013" y="2676525"/>
          <p14:tracePt t="19947" x="6364288" y="2676525"/>
          <p14:tracePt t="19949" x="6407150" y="2676525"/>
          <p14:tracePt t="19951" x="6462713" y="2676525"/>
          <p14:tracePt t="19953" x="6511925" y="2676525"/>
          <p14:tracePt t="19955" x="6583363" y="2676525"/>
          <p14:tracePt t="19957" x="6653213" y="2676525"/>
          <p14:tracePt t="19959" x="6723063" y="2676525"/>
          <p14:tracePt t="19961" x="6815138" y="2670175"/>
          <p14:tracePt t="19963" x="6899275" y="2655888"/>
          <p14:tracePt t="19965" x="6989763" y="2647950"/>
          <p14:tracePt t="19967" x="7073900" y="2647950"/>
          <p14:tracePt t="19970" x="7172325" y="2641600"/>
          <p14:tracePt t="19972" x="7270750" y="2633663"/>
          <p14:tracePt t="19973" x="7354888" y="2633663"/>
          <p14:tracePt t="19975" x="7446963" y="2620963"/>
          <p14:tracePt t="19978" x="7545388" y="2620963"/>
          <p14:tracePt t="19980" x="7623175" y="2620963"/>
          <p14:tracePt t="19981" x="7693025" y="2620963"/>
          <p14:tracePt t="19983" x="7756525" y="2620963"/>
          <p14:tracePt t="19986" x="7812088" y="2620963"/>
          <p14:tracePt t="19988" x="7861300" y="2620963"/>
          <p14:tracePt t="19989" x="7896225" y="2613025"/>
          <p14:tracePt t="19991" x="7916863" y="2613025"/>
          <p14:tracePt t="19995" x="7931150" y="2613025"/>
          <p14:tracePt t="19996" x="7939088" y="2613025"/>
          <p14:tracePt t="20059" x="7939088" y="2620963"/>
          <p14:tracePt t="20061" x="7945438" y="2627313"/>
          <p14:tracePt t="20063" x="7945438" y="2633663"/>
          <p14:tracePt t="20065" x="7953375" y="2641600"/>
          <p14:tracePt t="20067" x="7953375" y="2655888"/>
          <p14:tracePt t="20070" x="7966075" y="2662238"/>
          <p14:tracePt t="20072" x="7966075" y="2670175"/>
          <p14:tracePt t="20073" x="7974013" y="2676525"/>
          <p14:tracePt t="20075" x="7974013" y="2690813"/>
          <p14:tracePt t="20078" x="7988300" y="2697163"/>
          <p14:tracePt t="20080" x="8001000" y="2705100"/>
          <p14:tracePt t="20081" x="8015288" y="2711450"/>
          <p14:tracePt t="20083" x="8043863" y="2725738"/>
          <p14:tracePt t="20087" x="8058150" y="2732088"/>
          <p14:tracePt t="20088" x="8086725" y="2740025"/>
          <p14:tracePt t="20089" x="8113713" y="2746375"/>
          <p14:tracePt t="20091" x="8128000" y="2760663"/>
          <p14:tracePt t="20095" x="8156575" y="2768600"/>
          <p14:tracePt t="20096" x="8191500" y="2774950"/>
          <p14:tracePt t="20098" x="8220075" y="2781300"/>
          <p14:tracePt t="20099" x="8247063" y="2781300"/>
          <p14:tracePt t="20101" x="8269288" y="2795588"/>
          <p14:tracePt t="20103" x="8296275" y="2795588"/>
          <p14:tracePt t="20106" x="8324850" y="2803525"/>
          <p14:tracePt t="20107" x="8339138" y="2803525"/>
          <p14:tracePt t="20109" x="8359775" y="2803525"/>
          <p14:tracePt t="20112" x="8388350" y="2803525"/>
          <p14:tracePt t="20113" x="8402638" y="2809875"/>
          <p14:tracePt t="20115" x="8423275" y="2809875"/>
          <p14:tracePt t="20117" x="8437563" y="2809875"/>
          <p14:tracePt t="20120" x="8443913" y="2809875"/>
          <p14:tracePt t="20122" x="8466138" y="2809875"/>
          <p14:tracePt t="20123" x="8472488" y="2809875"/>
          <p14:tracePt t="20125" x="8493125" y="2809875"/>
          <p14:tracePt t="20128" x="8501063" y="2817813"/>
          <p14:tracePt t="20129" x="8507413" y="2817813"/>
          <p14:tracePt t="20131" x="8515350" y="2817813"/>
          <p14:tracePt t="20133" x="8528050" y="2817813"/>
          <p14:tracePt t="20136" x="8535988" y="2817813"/>
          <p14:tracePt t="20137" x="8542338" y="2817813"/>
          <p14:tracePt t="20139" x="8550275" y="2817813"/>
          <p14:tracePt t="20141" x="8564563" y="2817813"/>
          <p14:tracePt t="20144" x="8570913" y="2817813"/>
          <p14:tracePt t="20145" x="8577263" y="2817813"/>
          <p14:tracePt t="20147" x="8585200" y="2817813"/>
          <p14:tracePt t="20149" x="8605838" y="2817813"/>
          <p14:tracePt t="20151" x="8612188" y="2817813"/>
          <p14:tracePt t="20153" x="8620125" y="2817813"/>
          <p14:tracePt t="20155" x="8640763" y="2817813"/>
          <p14:tracePt t="20157" x="8648700" y="2817813"/>
          <p14:tracePt t="20159" x="8655050" y="2817813"/>
          <p14:tracePt t="20161" x="8675688" y="2817813"/>
          <p14:tracePt t="20163" x="8683625" y="2817813"/>
          <p14:tracePt t="20165" x="8704263" y="2817813"/>
          <p14:tracePt t="20167" x="8718550" y="2830513"/>
          <p14:tracePt t="20169" x="8724900" y="2830513"/>
          <p14:tracePt t="20171" x="8747125" y="2830513"/>
          <p14:tracePt t="20173" x="8753475" y="2830513"/>
          <p14:tracePt t="20175" x="8774113" y="2830513"/>
          <p14:tracePt t="20178" x="8788400" y="2830513"/>
          <p14:tracePt t="20180" x="8809038" y="2830513"/>
          <p14:tracePt t="20181" x="8823325" y="2830513"/>
          <p14:tracePt t="20183" x="8845550" y="2830513"/>
          <p14:tracePt t="20186" x="8858250" y="2830513"/>
          <p14:tracePt t="20187" x="8880475" y="2830513"/>
          <p14:tracePt t="20189" x="8901113" y="2838450"/>
          <p14:tracePt t="20191" x="8921750" y="2838450"/>
          <p14:tracePt t="20194" x="8950325" y="2838450"/>
          <p14:tracePt t="20195" x="8970963" y="2838450"/>
          <p14:tracePt t="20197" x="8999538" y="2838450"/>
          <p14:tracePt t="20199" x="9028113" y="2838450"/>
          <p14:tracePt t="20201" x="9055100" y="2838450"/>
          <p14:tracePt t="20203" x="9077325" y="2838450"/>
          <p14:tracePt t="20205" x="9112250" y="2838450"/>
          <p14:tracePt t="20207" x="9147175" y="2838450"/>
          <p14:tracePt t="20209" x="9182100" y="2838450"/>
          <p14:tracePt t="20212" x="9217025" y="2838450"/>
          <p14:tracePt t="20213" x="9251950" y="2838450"/>
          <p14:tracePt t="20215" x="9301163" y="2838450"/>
          <p14:tracePt t="20217" x="9344025" y="2838450"/>
          <p14:tracePt t="20219" x="9385300" y="2838450"/>
          <p14:tracePt t="20221" x="9428163" y="2830513"/>
          <p14:tracePt t="20223" x="9477375" y="2830513"/>
          <p14:tracePt t="20225" x="9518650" y="2830513"/>
          <p14:tracePt t="20228" x="9567863" y="2830513"/>
          <p14:tracePt t="20229" x="9625013" y="2830513"/>
          <p14:tracePt t="20231" x="9674225" y="2830513"/>
          <p14:tracePt t="20233" x="9723438" y="2830513"/>
          <p14:tracePt t="20236" x="9779000" y="2830513"/>
          <p14:tracePt t="20238" x="9828213" y="2830513"/>
          <p14:tracePt t="20239" x="9877425" y="2830513"/>
          <p14:tracePt t="20241" x="9932988" y="2830513"/>
          <p14:tracePt t="20245" x="9975850" y="2830513"/>
          <p14:tracePt t="20246" x="10025063" y="2830513"/>
          <p14:tracePt t="20247" x="10074275" y="2830513"/>
        </p14:tracePtLst>
      </p14:laserTraceLst>
    </p:ext>
  </p:extLst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3375-53C3-40E1-ADC4-5ED3EEBB1B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 Indian suicide data</a:t>
            </a:r>
            <a:br>
              <a:rPr lang="en-IN" dirty="0"/>
            </a:br>
            <a:r>
              <a:rPr lang="en-IN" dirty="0"/>
              <a:t>(2001-2012)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81823-EC01-446B-8A6B-E13626E673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27.35%"/>
          <a:stretch>
            <a:fillRect/>
          </a:stretch>
        </p:blipFill>
        <p:spPr>
          <a:xfrm>
            <a:off x="-503999" y="1285200"/>
            <a:ext cx="1007964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8BB08F-04C1-4D52-A26F-76B6B03245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5"/>
    </mc:Choice>
    <mc:Fallback>
      <p:transition spd="slow" advTm="1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4" x="10004425" y="2951163"/>
          <p14:tracePt t="267" x="9961563" y="2957513"/>
          <p14:tracePt t="268" x="9920288" y="2957513"/>
          <p14:tracePt t="270" x="9863138" y="2971800"/>
          <p14:tracePt t="272" x="9813925" y="2971800"/>
          <p14:tracePt t="274" x="9744075" y="2971800"/>
          <p14:tracePt t="276" x="9674225" y="2978150"/>
          <p14:tracePt t="278" x="9610725" y="2978150"/>
          <p14:tracePt t="281" x="9526588" y="2978150"/>
          <p14:tracePt t="282" x="9456738" y="2978150"/>
          <p14:tracePt t="284" x="9371013" y="2978150"/>
          <p14:tracePt t="286" x="9294813" y="2978150"/>
          <p14:tracePt t="288" x="9217025" y="2978150"/>
          <p14:tracePt t="290" x="9126538" y="2978150"/>
          <p14:tracePt t="292" x="9048750" y="2978150"/>
          <p14:tracePt t="294" x="8950325" y="2978150"/>
          <p14:tracePt t="296" x="8872538" y="2978150"/>
          <p14:tracePt t="298" x="8788400" y="2978150"/>
          <p14:tracePt t="300" x="8704263" y="2978150"/>
          <p14:tracePt t="302" x="8626475" y="2978150"/>
          <p14:tracePt t="305" x="8542338" y="2978150"/>
          <p14:tracePt t="306" x="8458200" y="2978150"/>
          <p14:tracePt t="308" x="8374063" y="2978150"/>
          <p14:tracePt t="310" x="8296275" y="2978150"/>
          <p14:tracePt t="312" x="8197850" y="2978150"/>
          <p14:tracePt t="314" x="8121650" y="2978150"/>
          <p14:tracePt t="318" x="7959725" y="2971800"/>
          <p14:tracePt t="320" x="7881938" y="2971800"/>
          <p14:tracePt t="323" x="7805738" y="2971800"/>
          <p14:tracePt t="324" x="7713663" y="2963863"/>
          <p14:tracePt t="326" x="7643813" y="2963863"/>
          <p14:tracePt t="328" x="7573963" y="2957513"/>
          <p14:tracePt t="331" x="7488238" y="2957513"/>
          <p14:tracePt t="332" x="7418388" y="2951163"/>
          <p14:tracePt t="334" x="7334250" y="2951163"/>
          <p14:tracePt t="336" x="7264400" y="2936875"/>
          <p14:tracePt t="338" x="7186613" y="2936875"/>
          <p14:tracePt t="340" x="7116763" y="2928938"/>
          <p14:tracePt t="342" x="7046913" y="2928938"/>
          <p14:tracePt t="344" x="6969125" y="2922588"/>
          <p14:tracePt t="347" x="6899275" y="2922588"/>
          <p14:tracePt t="348" x="6821488" y="2914650"/>
          <p14:tracePt t="350" x="6751638" y="2901950"/>
          <p14:tracePt t="352" x="6681788" y="2901950"/>
          <p14:tracePt t="354" x="6618288" y="2894013"/>
          <p14:tracePt t="356" x="6546850" y="2887663"/>
          <p14:tracePt t="358" x="6484938" y="2879725"/>
          <p14:tracePt t="360" x="6421438" y="2867025"/>
          <p14:tracePt t="362" x="6364288" y="2867025"/>
          <p14:tracePt t="365" x="6302375" y="2859088"/>
          <p14:tracePt t="367" x="6245225" y="2852738"/>
          <p14:tracePt t="368" x="6196013" y="2852738"/>
          <p14:tracePt t="370" x="6154738" y="2844800"/>
          <p14:tracePt t="373" x="6105525" y="2844800"/>
          <p14:tracePt t="374" x="6070600" y="2830513"/>
          <p14:tracePt t="376" x="6034088" y="2830513"/>
          <p14:tracePt t="378" x="5999163" y="2830513"/>
          <p14:tracePt t="380" x="5964238" y="2830513"/>
          <p14:tracePt t="382" x="5943600" y="2830513"/>
          <p14:tracePt t="384" x="5922963" y="2830513"/>
          <p14:tracePt t="386" x="5908675" y="2830513"/>
          <p14:tracePt t="389" x="5886450" y="2830513"/>
          <p14:tracePt t="390" x="5873750" y="2830513"/>
          <p14:tracePt t="392" x="5859463" y="2830513"/>
          <p14:tracePt t="394" x="5851525" y="2838450"/>
          <p14:tracePt t="396" x="5845175" y="2838450"/>
          <p14:tracePt t="398" x="5837238" y="2844800"/>
          <p14:tracePt t="402" x="5837238" y="2852738"/>
          <p14:tracePt t="404" x="5824538" y="2852738"/>
          <p14:tracePt t="406" x="5824538" y="2867025"/>
          <p14:tracePt t="410" x="5824538" y="2873375"/>
          <p14:tracePt t="412" x="5824538" y="2879725"/>
          <p14:tracePt t="417" x="5824538" y="2887663"/>
          <p14:tracePt t="420" x="5824538" y="2901950"/>
          <p14:tracePt t="422" x="5824538" y="2908300"/>
          <p14:tracePt t="424" x="5824538" y="2914650"/>
          <p14:tracePt t="426" x="5824538" y="2922588"/>
          <p14:tracePt t="428" x="5824538" y="2943225"/>
          <p14:tracePt t="431" x="5830888" y="2951163"/>
          <p14:tracePt t="432" x="5830888" y="2971800"/>
          <p14:tracePt t="434" x="5830888" y="2978150"/>
          <p14:tracePt t="436" x="5837238" y="2992438"/>
          <p14:tracePt t="570" x="5859463" y="2992438"/>
          <p14:tracePt t="572" x="5865813" y="2986088"/>
          <p14:tracePt t="574" x="5873750" y="2986088"/>
          <p14:tracePt t="576" x="5880100" y="2971800"/>
          <p14:tracePt t="578" x="5894388" y="2971800"/>
          <p14:tracePt t="580" x="5894388" y="2963863"/>
          <p14:tracePt t="584" x="5900738" y="2957513"/>
          <p14:tracePt t="588" x="5908675" y="2951163"/>
          <p14:tracePt t="590" x="5908675" y="2936875"/>
          <p14:tracePt t="592" x="5915025" y="2936875"/>
          <p14:tracePt t="594" x="5915025" y="2928938"/>
          <p14:tracePt t="596" x="5929313" y="2922588"/>
          <p14:tracePt t="598" x="5935663" y="2901950"/>
          <p14:tracePt t="600" x="5943600" y="2894013"/>
          <p14:tracePt t="602" x="5943600" y="2887663"/>
          <p14:tracePt t="604" x="5949950" y="2879725"/>
          <p14:tracePt t="606" x="5964238" y="2867025"/>
          <p14:tracePt t="608" x="5964238" y="2859088"/>
          <p14:tracePt t="612" x="5972175" y="2852738"/>
          <p14:tracePt t="614" x="5972175" y="2844800"/>
          <p14:tracePt t="618" x="5972175" y="2830513"/>
          <p14:tracePt t="622" x="5972175" y="2824163"/>
          <p14:tracePt t="624" x="5964238" y="2824163"/>
          <p14:tracePt t="628" x="5957888" y="2824163"/>
          <p14:tracePt t="630" x="5957888" y="2817813"/>
          <p14:tracePt t="632" x="5949950" y="2817813"/>
          <p14:tracePt t="634" x="5943600" y="2817813"/>
          <p14:tracePt t="638" x="5929313" y="2817813"/>
          <p14:tracePt t="642" x="5922963" y="2817813"/>
          <p14:tracePt t="644" x="5915025" y="2817813"/>
          <p14:tracePt t="646" x="5908675" y="2817813"/>
          <p14:tracePt t="648" x="5894388" y="2817813"/>
          <p14:tracePt t="650" x="5886450" y="2817813"/>
          <p14:tracePt t="652" x="5873750" y="2809875"/>
          <p14:tracePt t="655" x="5859463" y="2809875"/>
          <p14:tracePt t="656" x="5845175" y="2809875"/>
          <p14:tracePt t="658" x="5824538" y="2809875"/>
          <p14:tracePt t="660" x="5816600" y="2795588"/>
          <p14:tracePt t="662" x="5802313" y="2795588"/>
          <p14:tracePt t="664" x="5781675" y="2789238"/>
          <p14:tracePt t="666" x="5753100" y="2789238"/>
          <p14:tracePt t="668" x="5740400" y="2781300"/>
          <p14:tracePt t="670" x="5718175" y="2774950"/>
          <p14:tracePt t="673" x="5703888" y="2774950"/>
          <p14:tracePt t="674" x="5676900" y="2760663"/>
          <p14:tracePt t="676" x="5662613" y="2754313"/>
          <p14:tracePt t="678" x="5634038" y="2746375"/>
          <p14:tracePt t="680" x="5613400" y="2740025"/>
          <p14:tracePt t="682" x="5592763" y="2719388"/>
          <p14:tracePt t="684" x="5564188" y="2711450"/>
          <p14:tracePt t="686" x="5535613" y="2705100"/>
          <p14:tracePt t="688" x="5507038" y="2690813"/>
          <p14:tracePt t="690" x="5486400" y="2676525"/>
          <p14:tracePt t="692" x="5459413" y="2670175"/>
          <p14:tracePt t="694" x="5430838" y="2655888"/>
          <p14:tracePt t="697" x="5402263" y="2647950"/>
          <p14:tracePt t="698" x="5381625" y="2633663"/>
          <p14:tracePt t="700" x="5353050" y="2620963"/>
          <p14:tracePt t="702" x="5324475" y="2613025"/>
          <p14:tracePt t="704" x="5297488" y="2606675"/>
          <p14:tracePt t="706" x="5275263" y="2598738"/>
          <p14:tracePt t="708" x="5248275" y="2586038"/>
          <p14:tracePt t="710" x="5219700" y="2578100"/>
          <p14:tracePt t="712" x="5191125" y="2571750"/>
          <p14:tracePt t="714" x="5170488" y="2563813"/>
          <p14:tracePt t="716" x="5141913" y="2563813"/>
          <p14:tracePt t="718" x="5114925" y="2549525"/>
          <p14:tracePt t="720" x="5100638" y="2543175"/>
          <p14:tracePt t="722" x="5072063" y="2536825"/>
          <p14:tracePt t="724" x="5043488" y="2536825"/>
          <p14:tracePt t="726" x="5030788" y="2528888"/>
          <p14:tracePt t="728" x="5002213" y="2514600"/>
          <p14:tracePt t="730" x="4981575" y="2514600"/>
          <p14:tracePt t="734" x="4938713" y="2508250"/>
          <p14:tracePt t="736" x="4924425" y="2500313"/>
          <p14:tracePt t="738" x="4895850" y="2500313"/>
          <p14:tracePt t="741" x="4875213" y="2493963"/>
          <p14:tracePt t="742" x="4860925" y="2493963"/>
          <p14:tracePt t="744" x="4840288" y="2479675"/>
          <p14:tracePt t="746" x="4833938" y="2479675"/>
          <p14:tracePt t="748" x="4819650" y="2479675"/>
          <p14:tracePt t="751" x="4799013" y="2473325"/>
          <p14:tracePt t="752" x="4791075" y="2473325"/>
          <p14:tracePt t="754" x="4770438" y="2473325"/>
          <p14:tracePt t="756" x="4762500" y="2465388"/>
          <p14:tracePt t="758" x="4756150" y="2465388"/>
          <p14:tracePt t="760" x="4749800" y="2465388"/>
          <p14:tracePt t="762" x="4735513" y="2465388"/>
          <p14:tracePt t="767" x="4727575" y="2459038"/>
          <p14:tracePt t="770" x="4721225" y="2459038"/>
          <p14:tracePt t="799" x="4721225" y="2444750"/>
          <p14:tracePt t="802" x="4735513" y="2438400"/>
          <p14:tracePt t="804" x="4735513" y="2430463"/>
          <p14:tracePt t="806" x="4741863" y="2430463"/>
          <p14:tracePt t="808" x="4749800" y="2424113"/>
          <p14:tracePt t="810" x="4770438" y="2409825"/>
          <p14:tracePt t="812" x="4776788" y="2401888"/>
          <p14:tracePt t="814" x="4791075" y="2395538"/>
          <p14:tracePt t="817" x="4805363" y="2389188"/>
          <p14:tracePt t="818" x="4819650" y="2374900"/>
          <p14:tracePt t="820" x="4840288" y="2366963"/>
          <p14:tracePt t="822" x="4854575" y="2366963"/>
          <p14:tracePt t="824" x="4875213" y="2352675"/>
          <p14:tracePt t="826" x="4889500" y="2352675"/>
          <p14:tracePt t="828" x="4910138" y="2339975"/>
          <p14:tracePt t="831" x="4932363" y="2332038"/>
          <p14:tracePt t="832" x="4953000" y="2325688"/>
          <p14:tracePt t="834" x="4967288" y="2317750"/>
          <p14:tracePt t="836" x="4994275" y="2317750"/>
          <p14:tracePt t="838" x="5016500" y="2303463"/>
          <p14:tracePt t="840" x="5037138" y="2297113"/>
          <p14:tracePt t="842" x="5057775" y="2290763"/>
          <p14:tracePt t="844" x="5072063" y="2290763"/>
          <p14:tracePt t="846" x="5100638" y="2282825"/>
          <p14:tracePt t="849" x="5121275" y="2268538"/>
          <p14:tracePt t="851" x="5141913" y="2268538"/>
          <p14:tracePt t="852" x="5164138" y="2262188"/>
          <p14:tracePt t="854" x="5191125" y="2255838"/>
          <p14:tracePt t="856" x="5199063" y="2247900"/>
          <p14:tracePt t="858" x="5226050" y="2247900"/>
          <p14:tracePt t="860" x="5233988" y="2233613"/>
          <p14:tracePt t="862" x="5262563" y="2233613"/>
          <p14:tracePt t="864" x="5275263" y="2227263"/>
          <p14:tracePt t="867" x="5283200" y="2219325"/>
          <p14:tracePt t="868" x="5303838" y="2212975"/>
          <p14:tracePt t="870" x="5311775" y="2212975"/>
          <p14:tracePt t="873" x="5332413" y="2198688"/>
          <p14:tracePt t="874" x="5338763" y="2198688"/>
          <p14:tracePt t="876" x="5346700" y="2192338"/>
          <p14:tracePt t="878" x="5353050" y="2192338"/>
          <p14:tracePt t="881" x="5367338" y="2184400"/>
          <p14:tracePt t="882" x="5373688" y="2184400"/>
          <p14:tracePt t="884" x="5373688" y="2178050"/>
          <p14:tracePt t="886" x="5381625" y="2178050"/>
          <p14:tracePt t="891" x="5381625" y="2163763"/>
          <p14:tracePt t="912" x="5381625" y="2157413"/>
          <p14:tracePt t="918" x="5381625" y="2149475"/>
          <p14:tracePt t="920" x="5367338" y="2149475"/>
          <p14:tracePt t="924" x="5360988" y="2143125"/>
          <p14:tracePt t="926" x="5346700" y="2143125"/>
          <p14:tracePt t="928" x="5332413" y="2143125"/>
          <p14:tracePt t="930" x="5324475" y="2143125"/>
          <p14:tracePt t="932" x="5318125" y="2128838"/>
          <p14:tracePt t="934" x="5297488" y="2128838"/>
          <p14:tracePt t="936" x="5289550" y="2128838"/>
          <p14:tracePt t="939" x="5275263" y="2128838"/>
          <p14:tracePt t="940" x="5254625" y="2128838"/>
          <p14:tracePt t="942" x="5248275" y="2128838"/>
          <p14:tracePt t="944" x="5226050" y="2128838"/>
          <p14:tracePt t="946" x="5219700" y="2128838"/>
          <p14:tracePt t="948" x="5205413" y="2128838"/>
          <p14:tracePt t="950" x="5191125" y="2128838"/>
          <p14:tracePt t="952" x="5176838" y="2128838"/>
          <p14:tracePt t="954" x="5156200" y="2128838"/>
          <p14:tracePt t="957" x="5149850" y="2135188"/>
          <p14:tracePt t="959" x="5135563" y="2135188"/>
          <p14:tracePt t="960" x="5121275" y="2143125"/>
          <p14:tracePt t="962" x="5106988" y="2149475"/>
          <p14:tracePt t="964" x="5100638" y="2149475"/>
          <p14:tracePt t="967" x="5086350" y="2163763"/>
          <p14:tracePt t="968" x="5080000" y="2170113"/>
          <p14:tracePt t="970" x="5072063" y="2178050"/>
          <p14:tracePt t="972" x="5051425" y="2184400"/>
          <p14:tracePt t="976" x="5037138" y="2198688"/>
          <p14:tracePt t="978" x="5030788" y="2206625"/>
          <p14:tracePt t="980" x="5030788" y="2212975"/>
          <p14:tracePt t="984" x="5008563" y="2233613"/>
          <p14:tracePt t="986" x="5008563" y="2241550"/>
          <p14:tracePt t="988" x="5002213" y="2247900"/>
          <p14:tracePt t="990" x="5002213" y="2255838"/>
          <p14:tracePt t="992" x="4994275" y="2268538"/>
          <p14:tracePt t="994" x="4994275" y="2276475"/>
          <p14:tracePt t="996" x="4994275" y="2282825"/>
          <p14:tracePt t="1000" x="4994275" y="2290763"/>
          <p14:tracePt t="1002" x="4994275" y="2303463"/>
          <p14:tracePt t="1006" x="4994275" y="2311400"/>
          <p14:tracePt t="1012" x="4994275" y="2317750"/>
          <p14:tracePt t="1014" x="5002213" y="2317750"/>
          <p14:tracePt t="1016" x="5016500" y="2317750"/>
          <p14:tracePt t="1018" x="5022850" y="2317750"/>
          <p14:tracePt t="1020" x="5030788" y="2317750"/>
          <p14:tracePt t="1022" x="5037138" y="2317750"/>
          <p14:tracePt t="1024" x="5051425" y="2317750"/>
          <p14:tracePt t="1026" x="5065713" y="2317750"/>
          <p14:tracePt t="1028" x="5086350" y="2317750"/>
          <p14:tracePt t="1031" x="5106988" y="2303463"/>
          <p14:tracePt t="1032" x="5129213" y="2297113"/>
          <p14:tracePt t="1034" x="5156200" y="2290763"/>
          <p14:tracePt t="1036" x="5191125" y="2282825"/>
          <p14:tracePt t="1038" x="5226050" y="2262188"/>
          <p14:tracePt t="1040" x="5262563" y="2247900"/>
          <p14:tracePt t="1042" x="5297488" y="2233613"/>
          <p14:tracePt t="1044" x="5346700" y="2212975"/>
          <p14:tracePt t="1046" x="5387975" y="2192338"/>
          <p14:tracePt t="1049" x="5437188" y="2178050"/>
          <p14:tracePt t="1051" x="5486400" y="2157413"/>
          <p14:tracePt t="1052" x="5543550" y="2128838"/>
          <p14:tracePt t="1054" x="5592763" y="2108200"/>
          <p14:tracePt t="1056" x="5648325" y="2085975"/>
          <p14:tracePt t="1058" x="5697538" y="2071688"/>
          <p14:tracePt t="1060" x="5753100" y="2051050"/>
          <p14:tracePt t="1062" x="5802313" y="2022475"/>
          <p14:tracePt t="1064" x="5845175" y="2009775"/>
          <p14:tracePt t="1067" x="5894388" y="1987550"/>
          <p14:tracePt t="1068" x="5935663" y="1974850"/>
          <p14:tracePt t="1070" x="5978525" y="1952625"/>
          <p14:tracePt t="1073" x="6013450" y="1938338"/>
          <p14:tracePt t="1074" x="6048375" y="1917700"/>
          <p14:tracePt t="1076" x="6083300" y="1911350"/>
          <p14:tracePt t="1078" x="6105525" y="1903413"/>
          <p14:tracePt t="1080" x="6126163" y="1897063"/>
          <p14:tracePt t="1082" x="6146800" y="1876425"/>
          <p14:tracePt t="1084" x="6161088" y="1876425"/>
          <p14:tracePt t="1086" x="6175375" y="1868488"/>
          <p14:tracePt t="1088" x="6181725" y="1862138"/>
          <p14:tracePt t="1090" x="6189663" y="1862138"/>
          <p14:tracePt t="1092" x="6196013" y="1847850"/>
          <p14:tracePt t="9189" x="6196013" y="1839913"/>
          <p14:tracePt t="9191" x="6175375" y="1839913"/>
          <p14:tracePt t="9192" x="6161088" y="1839913"/>
          <p14:tracePt t="9194" x="6140450" y="1839913"/>
          <p14:tracePt t="9196" x="6118225" y="1839913"/>
          <p14:tracePt t="9198" x="6091238" y="1839913"/>
          <p14:tracePt t="9200" x="6062663" y="1839913"/>
          <p14:tracePt t="9202" x="6027738" y="1839913"/>
          <p14:tracePt t="9204" x="5999163" y="1839913"/>
          <p14:tracePt t="9206" x="5978525" y="1839913"/>
          <p14:tracePt t="9208" x="5943600" y="1839913"/>
          <p14:tracePt t="9210" x="5915025" y="1839913"/>
          <p14:tracePt t="9212" x="5894388" y="1839913"/>
          <p14:tracePt t="9214" x="5873750" y="1847850"/>
          <p14:tracePt t="9218" x="5837238" y="1854200"/>
          <p14:tracePt t="9220" x="5816600" y="1854200"/>
          <p14:tracePt t="9222" x="5802313" y="1862138"/>
          <p14:tracePt t="9224" x="5775325" y="1868488"/>
          <p14:tracePt t="9226" x="5753100" y="1868488"/>
          <p14:tracePt t="9228" x="5740400" y="1882775"/>
          <p14:tracePt t="9230" x="5718175" y="1889125"/>
          <p14:tracePt t="9232" x="5711825" y="1897063"/>
          <p14:tracePt t="9234" x="5697538" y="1917700"/>
          <p14:tracePt t="9236" x="5676900" y="1931988"/>
          <p14:tracePt t="9238" x="5662613" y="1952625"/>
          <p14:tracePt t="9241" x="5648325" y="1966913"/>
          <p14:tracePt t="9242" x="5634038" y="1987550"/>
          <p14:tracePt t="9244" x="5613400" y="2009775"/>
          <p14:tracePt t="9246" x="5599113" y="2030413"/>
          <p14:tracePt t="9248" x="5592763" y="2058988"/>
          <p14:tracePt t="9250" x="5564188" y="2079625"/>
          <p14:tracePt t="9252" x="5556250" y="2114550"/>
          <p14:tracePt t="9254" x="5535613" y="2143125"/>
          <p14:tracePt t="9256" x="5521325" y="2170113"/>
          <p14:tracePt t="9258" x="5500688" y="2206625"/>
          <p14:tracePt t="9260" x="5472113" y="2241550"/>
          <p14:tracePt t="9262" x="5459413" y="2268538"/>
          <p14:tracePt t="9264" x="5437188" y="2290763"/>
          <p14:tracePt t="9268" x="5395913" y="2352675"/>
          <p14:tracePt t="9270" x="5367338" y="2381250"/>
          <p14:tracePt t="9272" x="5353050" y="2416175"/>
          <p14:tracePt t="9274" x="5324475" y="2444750"/>
          <p14:tracePt t="9276" x="5311775" y="2465388"/>
          <p14:tracePt t="9278" x="5275263" y="2500313"/>
          <p14:tracePt t="9280" x="5248275" y="2528888"/>
          <p14:tracePt t="9284" x="5205413" y="2586038"/>
          <p14:tracePt t="9286" x="5176838" y="2598738"/>
          <p14:tracePt t="9289" x="5149850" y="2627313"/>
          <p14:tracePt t="9290" x="5121275" y="2641600"/>
          <p14:tracePt t="9292" x="5106988" y="2670175"/>
          <p14:tracePt t="9294" x="5080000" y="2690813"/>
          <p14:tracePt t="9296" x="5051425" y="2705100"/>
          <p14:tracePt t="9298" x="5030788" y="2732088"/>
          <p14:tracePt t="9300" x="5008563" y="2746375"/>
          <p14:tracePt t="9302" x="4994275" y="2774950"/>
          <p14:tracePt t="9304" x="4967288" y="2795588"/>
          <p14:tracePt t="9306" x="4945063" y="2809875"/>
          <p14:tracePt t="9308" x="4932363" y="2838450"/>
          <p14:tracePt t="9310" x="4910138" y="2852738"/>
          <p14:tracePt t="9312" x="4895850" y="2873375"/>
          <p14:tracePt t="9315" x="4875213" y="2901950"/>
          <p14:tracePt t="9317" x="4860925" y="2914650"/>
          <p14:tracePt t="9318" x="4854575" y="2936875"/>
          <p14:tracePt t="9320" x="4833938" y="2951163"/>
          <p14:tracePt t="9322" x="4826000" y="2971800"/>
          <p14:tracePt t="9324" x="4805363" y="2986088"/>
          <p14:tracePt t="9327" x="4799013" y="3006725"/>
          <p14:tracePt t="9328" x="4791075" y="3021013"/>
          <p14:tracePt t="9330" x="4784725" y="3041650"/>
          <p14:tracePt t="9333" x="4784725" y="3055938"/>
          <p14:tracePt t="9334" x="4770438" y="3062288"/>
          <p14:tracePt t="9336" x="4762500" y="3076575"/>
          <p14:tracePt t="9338" x="4762500" y="3084513"/>
          <p14:tracePt t="9340" x="4762500" y="3098800"/>
          <p14:tracePt t="9344" x="4762500" y="3111500"/>
          <p14:tracePt t="9348" x="4762500" y="3119438"/>
          <p14:tracePt t="9370" x="4770438" y="3119438"/>
          <p14:tracePt t="9374" x="4776788" y="3119438"/>
          <p14:tracePt t="9381" x="4784725" y="3119438"/>
          <p14:tracePt t="9382" x="4791075" y="3119438"/>
          <p14:tracePt t="9384" x="4791075" y="3111500"/>
          <p14:tracePt t="9386" x="4805363" y="3111500"/>
          <p14:tracePt t="9388" x="4805363" y="3105150"/>
          <p14:tracePt t="9392" x="4811713" y="3105150"/>
          <p14:tracePt t="9394" x="4811713" y="3098800"/>
          <p14:tracePt t="9396" x="4819650" y="3098800"/>
          <p14:tracePt t="9398" x="4819650" y="3090863"/>
          <p14:tracePt t="9402" x="4826000" y="3076575"/>
          <p14:tracePt t="9410" x="4826000" y="3070225"/>
          <p14:tracePt t="9424" x="4826000" y="3062288"/>
          <p14:tracePt t="9426" x="4819650" y="3062288"/>
          <p14:tracePt t="9428" x="4805363" y="3062288"/>
          <p14:tracePt t="9430" x="4799013" y="3055938"/>
          <p14:tracePt t="9432" x="4791075" y="3055938"/>
          <p14:tracePt t="9434" x="4770438" y="3041650"/>
          <p14:tracePt t="9436" x="4756150" y="3041650"/>
          <p14:tracePt t="9439" x="4749800" y="3035300"/>
          <p14:tracePt t="9440" x="4727575" y="3035300"/>
          <p14:tracePt t="9442" x="4713288" y="3027363"/>
          <p14:tracePt t="9444" x="4692650" y="3027363"/>
          <p14:tracePt t="9447" x="4678363" y="3027363"/>
          <p14:tracePt t="9448" x="4657725" y="3021013"/>
          <p14:tracePt t="9450" x="4643438" y="3021013"/>
          <p14:tracePt t="9452" x="4614863" y="3006725"/>
          <p14:tracePt t="9454" x="4594225" y="3006725"/>
          <p14:tracePt t="9456" x="4573588" y="3006725"/>
          <p14:tracePt t="9458" x="4545013" y="3006725"/>
          <p14:tracePt t="9460" x="4510088" y="3006725"/>
          <p14:tracePt t="9462" x="4481513" y="3006725"/>
          <p14:tracePt t="9464" x="4454525" y="3006725"/>
          <p14:tracePt t="9467" x="4419600" y="3006725"/>
          <p14:tracePt t="9468" x="4376738" y="3006725"/>
          <p14:tracePt t="9470" x="4341813" y="3006725"/>
          <p14:tracePt t="9473" x="4306888" y="3013075"/>
          <p14:tracePt t="9474" x="4264025" y="3021013"/>
          <p14:tracePt t="9476" x="4222750" y="3027363"/>
          <p14:tracePt t="9478" x="4173538" y="3041650"/>
          <p14:tracePt t="9480" x="4130675" y="3049588"/>
          <p14:tracePt t="9482" x="4089400" y="3055938"/>
          <p14:tracePt t="9484" x="4046538" y="3076575"/>
          <p14:tracePt t="9486" x="3997325" y="3090863"/>
          <p14:tracePt t="9489" x="3954463" y="3098800"/>
          <p14:tracePt t="9490" x="3913188" y="3125788"/>
          <p14:tracePt t="9492" x="3878263" y="3133725"/>
          <p14:tracePt t="9494" x="3835400" y="3160713"/>
          <p14:tracePt t="9496" x="3800475" y="3182938"/>
          <p14:tracePt t="9498" x="3751263" y="3197225"/>
          <p14:tracePt t="9500" x="3716338" y="3217863"/>
          <p14:tracePt t="9502" x="3681413" y="3238500"/>
          <p14:tracePt t="9504" x="3646488" y="3259138"/>
          <p14:tracePt t="9507" x="3624263" y="3287713"/>
          <p14:tracePt t="9509" x="3597275" y="3302000"/>
          <p14:tracePt t="9510" x="3568700" y="3322638"/>
          <p14:tracePt t="9512" x="3540125" y="3336925"/>
          <p14:tracePt t="9514" x="3527425" y="3357563"/>
          <p14:tracePt t="9517" x="3519488" y="3371850"/>
          <p14:tracePt t="9518" x="3498850" y="3379788"/>
          <p14:tracePt t="9520" x="3490913" y="3400425"/>
          <p14:tracePt t="9522" x="3484563" y="3414713"/>
          <p14:tracePt t="9524" x="3484563" y="3435350"/>
          <p14:tracePt t="9526" x="3484563" y="3441700"/>
          <p14:tracePt t="9528" x="3484563" y="3449638"/>
          <p14:tracePt t="9531" x="3484563" y="3463925"/>
          <p14:tracePt t="9532" x="3484563" y="3470275"/>
          <p14:tracePt t="9534" x="3484563" y="3478213"/>
          <p14:tracePt t="9536" x="3490913" y="3484563"/>
          <p14:tracePt t="9539" x="3513138" y="3498850"/>
          <p14:tracePt t="9540" x="3519488" y="3498850"/>
          <p14:tracePt t="9542" x="3540125" y="3505200"/>
          <p14:tracePt t="9544" x="3548063" y="3505200"/>
          <p14:tracePt t="9546" x="3562350" y="3505200"/>
          <p14:tracePt t="9548" x="3589338" y="3505200"/>
          <p14:tracePt t="9550" x="3611563" y="3513138"/>
          <p14:tracePt t="9552" x="3632200" y="3513138"/>
          <p14:tracePt t="9554" x="3660775" y="3513138"/>
          <p14:tracePt t="9556" x="3687763" y="3513138"/>
          <p14:tracePt t="9558" x="3722688" y="3513138"/>
          <p14:tracePt t="9560" x="3751263" y="3513138"/>
          <p14:tracePt t="9562" x="3786188" y="3513138"/>
          <p14:tracePt t="9564" x="3821113" y="3513138"/>
          <p14:tracePt t="9568" x="3898900" y="3498850"/>
          <p14:tracePt t="9570" x="3948113" y="3490913"/>
          <p14:tracePt t="9573" x="3997325" y="3484563"/>
          <p14:tracePt t="9574" x="4040188" y="3478213"/>
          <p14:tracePt t="9576" x="4089400" y="3463925"/>
          <p14:tracePt t="9578" x="4138613" y="3449638"/>
          <p14:tracePt t="9581" x="4179888" y="3441700"/>
          <p14:tracePt t="9582" x="4229100" y="3421063"/>
          <p14:tracePt t="9584" x="4278313" y="3406775"/>
          <p14:tracePt t="9586" x="4313238" y="3386138"/>
          <p14:tracePt t="9588" x="4356100" y="3371850"/>
          <p14:tracePt t="9590" x="4391025" y="3343275"/>
          <p14:tracePt t="9592" x="4425950" y="3322638"/>
          <p14:tracePt t="9594" x="4454525" y="3308350"/>
          <p14:tracePt t="9596" x="4475163" y="3287713"/>
          <p14:tracePt t="9599" x="4510088" y="3267075"/>
          <p14:tracePt t="9600" x="4530725" y="3244850"/>
          <p14:tracePt t="9602" x="4559300" y="3232150"/>
          <p14:tracePt t="9604" x="4573588" y="3203575"/>
          <p14:tracePt t="9606" x="4579938" y="3182938"/>
          <p14:tracePt t="9608" x="4594225" y="3168650"/>
          <p14:tracePt t="9610" x="4602163" y="3140075"/>
          <p14:tracePt t="9612" x="4608513" y="3125788"/>
          <p14:tracePt t="9615" x="4608513" y="3105150"/>
          <p14:tracePt t="9617" x="4608513" y="3076575"/>
          <p14:tracePt t="9618" x="4608513" y="3062288"/>
          <p14:tracePt t="9620" x="4594225" y="3041650"/>
          <p14:tracePt t="9623" x="4579938" y="3027363"/>
          <p14:tracePt t="9624" x="4559300" y="3000375"/>
          <p14:tracePt t="9627" x="4552950" y="2992438"/>
          <p14:tracePt t="9628" x="4538663" y="2971800"/>
          <p14:tracePt t="9630" x="4518025" y="2957513"/>
          <p14:tracePt t="9632" x="4503738" y="2936875"/>
          <p14:tracePt t="9634" x="4475163" y="2928938"/>
          <p14:tracePt t="9636" x="4454525" y="2914650"/>
          <p14:tracePt t="9639" x="4432300" y="2901950"/>
          <p14:tracePt t="9640" x="4411663" y="2894013"/>
          <p14:tracePt t="9642" x="4383088" y="2879725"/>
          <p14:tracePt t="9644" x="4370388" y="2867025"/>
          <p14:tracePt t="9646" x="4341813" y="2859088"/>
          <p14:tracePt t="9648" x="4313238" y="2852738"/>
          <p14:tracePt t="9650" x="4278313" y="2844800"/>
          <p14:tracePt t="9652" x="4257675" y="2844800"/>
          <p14:tracePt t="9654" x="4222750" y="2830513"/>
          <p14:tracePt t="9656" x="4194175" y="2830513"/>
          <p14:tracePt t="9659" x="4159250" y="2824163"/>
          <p14:tracePt t="9660" x="4130675" y="2824163"/>
          <p14:tracePt t="9662" x="4095750" y="2824163"/>
          <p14:tracePt t="9664" x="4060825" y="2824163"/>
          <p14:tracePt t="9667" x="4025900" y="2824163"/>
          <p14:tracePt t="9668" x="3990975" y="2824163"/>
          <p14:tracePt t="9670" x="3954463" y="2824163"/>
          <p14:tracePt t="9672" x="3919538" y="2824163"/>
          <p14:tracePt t="9674" x="3884613" y="2830513"/>
          <p14:tracePt t="9676" x="3849688" y="2838450"/>
          <p14:tracePt t="9678" x="3821113" y="2844800"/>
          <p14:tracePt t="9680" x="3786188" y="2852738"/>
          <p14:tracePt t="9682" x="3751263" y="2867025"/>
          <p14:tracePt t="9684" x="3736975" y="2873375"/>
          <p14:tracePt t="9686" x="3709988" y="2879725"/>
          <p14:tracePt t="9689" x="3681413" y="2901950"/>
          <p14:tracePt t="9690" x="3660775" y="2908300"/>
          <p14:tracePt t="9692" x="3638550" y="2914650"/>
          <p14:tracePt t="9694" x="3632200" y="2922588"/>
          <p14:tracePt t="9696" x="3611563" y="2936875"/>
          <p14:tracePt t="9698" x="3603625" y="2951163"/>
          <p14:tracePt t="9700" x="3597275" y="2957513"/>
          <p14:tracePt t="9702" x="3589338" y="2971800"/>
          <p14:tracePt t="9704" x="3589338" y="2978150"/>
          <p14:tracePt t="9707" x="3576638" y="2986088"/>
          <p14:tracePt t="9708" x="3576638" y="3006725"/>
          <p14:tracePt t="9710" x="3576638" y="3013075"/>
          <p14:tracePt t="9712" x="3576638" y="3021013"/>
          <p14:tracePt t="9714" x="3582988" y="3027363"/>
          <p14:tracePt t="9716" x="3589338" y="3041650"/>
          <p14:tracePt t="9718" x="3589338" y="3049588"/>
          <p14:tracePt t="9720" x="3611563" y="3055938"/>
          <p14:tracePt t="9722" x="3617913" y="3055938"/>
          <p14:tracePt t="9724" x="3617913" y="3062288"/>
          <p14:tracePt t="9726" x="3632200" y="3076575"/>
          <p14:tracePt t="9728" x="3646488" y="3084513"/>
          <p14:tracePt t="9730" x="3652838" y="3090863"/>
          <p14:tracePt t="9733" x="3667125" y="3098800"/>
          <p14:tracePt t="9735" x="3681413" y="3111500"/>
          <p14:tracePt t="9736" x="3687763" y="3119438"/>
          <p14:tracePt t="9738" x="3702050" y="3125788"/>
          <p14:tracePt t="9740" x="3722688" y="3133725"/>
          <p14:tracePt t="9742" x="3730625" y="3148013"/>
          <p14:tracePt t="9744" x="3751263" y="3160713"/>
          <p14:tracePt t="9746" x="3765550" y="3168650"/>
          <p14:tracePt t="9749" x="3786188" y="3182938"/>
          <p14:tracePt t="9751" x="3800475" y="3189288"/>
          <p14:tracePt t="9752" x="3829050" y="3197225"/>
          <p14:tracePt t="9754" x="3857625" y="3203575"/>
          <p14:tracePt t="9756" x="3878263" y="3217863"/>
          <p14:tracePt t="9759" x="3898900" y="3224213"/>
          <p14:tracePt t="9760" x="3927475" y="3232150"/>
          <p14:tracePt t="9762" x="3948113" y="3232150"/>
          <p14:tracePt t="9764" x="3976688" y="3238500"/>
          <p14:tracePt t="9767" x="4003675" y="3238500"/>
          <p14:tracePt t="9768" x="4032250" y="3238500"/>
          <p14:tracePt t="9770" x="4052888" y="3238500"/>
          <p14:tracePt t="9773" x="4081463" y="3238500"/>
          <p14:tracePt t="9774" x="4110038" y="3238500"/>
          <p14:tracePt t="9776" x="4138613" y="3238500"/>
          <p14:tracePt t="9778" x="4151313" y="3238500"/>
          <p14:tracePt t="9781" x="4173538" y="3238500"/>
          <p14:tracePt t="9782" x="4187825" y="3238500"/>
          <p14:tracePt t="9784" x="4208463" y="3238500"/>
          <p14:tracePt t="9786" x="4222750" y="3232150"/>
          <p14:tracePt t="9788" x="4229100" y="3217863"/>
          <p14:tracePt t="9790" x="4243388" y="3209925"/>
          <p14:tracePt t="9792" x="4249738" y="3203575"/>
          <p14:tracePt t="9794" x="4249738" y="3197225"/>
          <p14:tracePt t="9796" x="4249738" y="3182938"/>
          <p14:tracePt t="9800" x="4249738" y="3175000"/>
          <p14:tracePt t="9802" x="4249738" y="3168650"/>
          <p14:tracePt t="9807" x="4249738" y="3160713"/>
          <p14:tracePt t="9808" x="4249738" y="3148013"/>
          <p14:tracePt t="9810" x="4243388" y="3148013"/>
          <p14:tracePt t="9812" x="4243388" y="3140075"/>
          <p14:tracePt t="9815" x="4235450" y="3133725"/>
          <p14:tracePt t="9817" x="4229100" y="3133725"/>
          <p14:tracePt t="9818" x="4222750" y="3125788"/>
          <p14:tracePt t="9820" x="4222750" y="3111500"/>
          <p14:tracePt t="9823" x="4208463" y="3111500"/>
          <p14:tracePt t="9824" x="4200525" y="3105150"/>
          <p14:tracePt t="9827" x="4194175" y="3105150"/>
          <p14:tracePt t="9828" x="4187825" y="3098800"/>
          <p14:tracePt t="9830" x="4173538" y="3098800"/>
          <p14:tracePt t="9832" x="4173538" y="3090863"/>
          <p14:tracePt t="9834" x="4165600" y="3090863"/>
          <p14:tracePt t="9836" x="4159250" y="3076575"/>
          <p14:tracePt t="9839" x="4151313" y="3076575"/>
          <p14:tracePt t="9840" x="4138613" y="3076575"/>
          <p14:tracePt t="9844" x="4130675" y="3076575"/>
          <p14:tracePt t="9847" x="4124325" y="3070225"/>
          <p14:tracePt t="9850" x="4116388" y="3070225"/>
          <p14:tracePt t="9852" x="4102100" y="3070225"/>
          <p14:tracePt t="9854" x="4095750" y="3070225"/>
          <p14:tracePt t="9859" x="4089400" y="3070225"/>
          <p14:tracePt t="9860" x="4081463" y="3070225"/>
          <p14:tracePt t="9862" x="4067175" y="3070225"/>
          <p14:tracePt t="9865" x="4060825" y="3070225"/>
          <p14:tracePt t="9867" x="4046538" y="3070225"/>
          <p14:tracePt t="9868" x="4032250" y="3070225"/>
          <p14:tracePt t="9870" x="4025900" y="3070225"/>
          <p14:tracePt t="9872" x="4011613" y="3070225"/>
          <p14:tracePt t="9874" x="3997325" y="3076575"/>
          <p14:tracePt t="9876" x="3983038" y="3076575"/>
          <p14:tracePt t="9878" x="3976688" y="3084513"/>
          <p14:tracePt t="9881" x="3954463" y="3084513"/>
          <p14:tracePt t="9882" x="3948113" y="3084513"/>
          <p14:tracePt t="9884" x="3941763" y="3090863"/>
          <p14:tracePt t="9886" x="3919538" y="3098800"/>
          <p14:tracePt t="9889" x="3913188" y="3098800"/>
          <p14:tracePt t="9890" x="3906838" y="3111500"/>
          <p14:tracePt t="9892" x="3892550" y="3111500"/>
          <p14:tracePt t="9894" x="3892550" y="3119438"/>
          <p14:tracePt t="9896" x="3884613" y="3125788"/>
          <p14:tracePt t="9898" x="3878263" y="3125788"/>
          <p14:tracePt t="9900" x="3870325" y="3133725"/>
          <p14:tracePt t="9902" x="3870325" y="3148013"/>
          <p14:tracePt t="9904" x="3857625" y="3148013"/>
          <p14:tracePt t="9906" x="3857625" y="3154363"/>
          <p14:tracePt t="9908" x="3849688" y="3160713"/>
          <p14:tracePt t="9910" x="3849688" y="3168650"/>
          <p14:tracePt t="9914" x="3849688" y="3182938"/>
          <p14:tracePt t="9918" x="3849688" y="3189288"/>
          <p14:tracePt t="9920" x="3857625" y="3197225"/>
          <p14:tracePt t="9924" x="3863975" y="3203575"/>
          <p14:tracePt t="9928" x="3870325" y="3217863"/>
          <p14:tracePt t="9930" x="3878263" y="3217863"/>
          <p14:tracePt t="9933" x="3878263" y="3224213"/>
          <p14:tracePt t="9935" x="3892550" y="3232150"/>
          <p14:tracePt t="9936" x="3898900" y="3232150"/>
          <p14:tracePt t="9938" x="3906838" y="3238500"/>
          <p14:tracePt t="9940" x="3913188" y="3238500"/>
          <p14:tracePt t="9942" x="3933825" y="3252788"/>
          <p14:tracePt t="9944" x="3941763" y="3259138"/>
          <p14:tracePt t="9947" x="3962400" y="3259138"/>
          <p14:tracePt t="9948" x="3976688" y="3267075"/>
          <p14:tracePt t="9950" x="3997325" y="3267075"/>
          <p14:tracePt t="9952" x="4017963" y="3273425"/>
          <p14:tracePt t="9954" x="4046538" y="3287713"/>
          <p14:tracePt t="9956" x="4075113" y="3294063"/>
          <p14:tracePt t="9958" x="4110038" y="3294063"/>
          <p14:tracePt t="9960" x="4144963" y="3294063"/>
          <p14:tracePt t="9962" x="4179888" y="3302000"/>
          <p14:tracePt t="9964" x="4222750" y="3302000"/>
          <p14:tracePt t="9966" x="4257675" y="3302000"/>
          <p14:tracePt t="9968" x="4298950" y="3302000"/>
          <p14:tracePt t="9970" x="4348163" y="3302000"/>
          <p14:tracePt t="9973" x="4397375" y="3302000"/>
          <p14:tracePt t="9975" x="4460875" y="3302000"/>
          <p14:tracePt t="9976" x="4510088" y="3302000"/>
          <p14:tracePt t="9978" x="4565650" y="3302000"/>
          <p14:tracePt t="9980" x="4614863" y="3302000"/>
          <p14:tracePt t="9982" x="4678363" y="3302000"/>
          <p14:tracePt t="9984" x="4735513" y="3302000"/>
          <p14:tracePt t="9986" x="4784725" y="3302000"/>
          <p14:tracePt t="9988" x="4840288" y="3302000"/>
          <p14:tracePt t="9990" x="4895850" y="3287713"/>
          <p14:tracePt t="9992" x="4953000" y="3287713"/>
          <p14:tracePt t="9994" x="5002213" y="3281363"/>
          <p14:tracePt t="9997" x="5057775" y="3273425"/>
          <p14:tracePt t="9998" x="5092700" y="3267075"/>
          <p14:tracePt t="10000" x="5135563" y="3252788"/>
          <p14:tracePt t="10002" x="5170488" y="3244850"/>
          <p14:tracePt t="10004" x="5205413" y="3238500"/>
          <p14:tracePt t="10006" x="5233988" y="3238500"/>
          <p14:tracePt t="10008" x="5262563" y="3232150"/>
          <p14:tracePt t="10010" x="5275263" y="3217863"/>
          <p14:tracePt t="10012" x="5283200" y="3209925"/>
          <p14:tracePt t="10015" x="5297488" y="3203575"/>
          <p14:tracePt t="10016" x="5303838" y="3197225"/>
          <p14:tracePt t="10026" x="5303838" y="3182938"/>
          <p14:tracePt t="10039" x="5297488" y="3175000"/>
          <p14:tracePt t="10040" x="5297488" y="3168650"/>
          <p14:tracePt t="10042" x="5289550" y="3168650"/>
          <p14:tracePt t="10046" x="5283200" y="3160713"/>
          <p14:tracePt t="10048" x="5275263" y="3160713"/>
          <p14:tracePt t="10050" x="5275263" y="3148013"/>
          <p14:tracePt t="10052" x="5262563" y="3148013"/>
          <p14:tracePt t="10054" x="5254625" y="3140075"/>
          <p14:tracePt t="10056" x="5248275" y="3140075"/>
          <p14:tracePt t="10058" x="5248275" y="3133725"/>
          <p14:tracePt t="10060" x="5226050" y="3133725"/>
          <p14:tracePt t="10062" x="5226050" y="3125788"/>
          <p14:tracePt t="10064" x="5219700" y="3125788"/>
          <p14:tracePt t="10067" x="5213350" y="3111500"/>
          <p14:tracePt t="10068" x="5205413" y="3111500"/>
          <p14:tracePt t="10072" x="5191125" y="3111500"/>
          <p14:tracePt t="10074" x="5184775" y="3105150"/>
          <p14:tracePt t="10078" x="5176838" y="3105150"/>
          <p14:tracePt t="10080" x="5170488" y="3105150"/>
          <p14:tracePt t="10084" x="5156200" y="3105150"/>
          <p14:tracePt t="10086" x="5149850" y="3105150"/>
          <p14:tracePt t="10090" x="5141913" y="3105150"/>
          <p14:tracePt t="10094" x="5135563" y="3105150"/>
          <p14:tracePt t="10102" x="5121275" y="3105150"/>
          <p14:tracePt t="10159" x="5129213" y="3105150"/>
          <p14:tracePt t="10160" x="5129213" y="3111500"/>
          <p14:tracePt t="10162" x="5135563" y="3111500"/>
          <p14:tracePt t="10164" x="5135563" y="3119438"/>
          <p14:tracePt t="10167" x="5141913" y="3119438"/>
          <p14:tracePt t="10168" x="5156200" y="3125788"/>
          <p14:tracePt t="10173" x="5164138" y="3133725"/>
          <p14:tracePt t="10176" x="5170488" y="3133725"/>
          <p14:tracePt t="10178" x="5170488" y="3148013"/>
          <p14:tracePt t="10180" x="5176838" y="3148013"/>
          <p14:tracePt t="10184" x="5191125" y="3148013"/>
          <p14:tracePt t="10190" x="5199063" y="3148013"/>
          <p14:tracePt t="10197" x="5199063" y="3154363"/>
          <p14:tracePt t="10198" x="5205413" y="3154363"/>
          <p14:tracePt t="10206" x="5213350" y="3154363"/>
          <p14:tracePt t="10212" x="5226050" y="3154363"/>
          <p14:tracePt t="10214" x="5233988" y="3154363"/>
          <p14:tracePt t="10218" x="5240338" y="3154363"/>
          <p14:tracePt t="10220" x="5248275" y="3154363"/>
          <p14:tracePt t="10222" x="5262563" y="3154363"/>
          <p14:tracePt t="10224" x="5275263" y="3154363"/>
          <p14:tracePt t="10226" x="5297488" y="3154363"/>
          <p14:tracePt t="10228" x="5303838" y="3154363"/>
          <p14:tracePt t="10230" x="5318125" y="3154363"/>
          <p14:tracePt t="10232" x="5346700" y="3154363"/>
          <p14:tracePt t="10234" x="5367338" y="3154363"/>
          <p14:tracePt t="10236" x="5381625" y="3154363"/>
          <p14:tracePt t="10238" x="5410200" y="3148013"/>
          <p14:tracePt t="10240" x="5422900" y="3148013"/>
          <p14:tracePt t="10242" x="5451475" y="3140075"/>
          <p14:tracePt t="10244" x="5480050" y="3140075"/>
          <p14:tracePt t="10246" x="5494338" y="3140075"/>
          <p14:tracePt t="10248" x="5521325" y="3133725"/>
          <p14:tracePt t="10250" x="5549900" y="3133725"/>
          <p14:tracePt t="10252" x="5578475" y="3133725"/>
          <p14:tracePt t="10254" x="5599113" y="3125788"/>
          <p14:tracePt t="10257" x="5627688" y="3125788"/>
          <p14:tracePt t="10259" x="5654675" y="3111500"/>
          <p14:tracePt t="10260" x="5683250" y="3111500"/>
          <p14:tracePt t="10262" x="5703888" y="3105150"/>
          <p14:tracePt t="10265" x="5732463" y="3105150"/>
          <p14:tracePt t="10267" x="5753100" y="3098800"/>
          <p14:tracePt t="10268" x="5775325" y="3098800"/>
          <p14:tracePt t="10270" x="5802313" y="3090863"/>
          <p14:tracePt t="10272" x="5830888" y="3076575"/>
          <p14:tracePt t="10274" x="5865813" y="3076575"/>
          <p14:tracePt t="10276" x="5894388" y="3070225"/>
          <p14:tracePt t="10278" x="5915025" y="3062288"/>
          <p14:tracePt t="10280" x="5943600" y="3062288"/>
          <p14:tracePt t="10282" x="5978525" y="3055938"/>
          <p14:tracePt t="10284" x="6007100" y="3041650"/>
          <p14:tracePt t="10286" x="6034088" y="3035300"/>
          <p14:tracePt t="10288" x="6070600" y="3035300"/>
          <p14:tracePt t="10290" x="6091238" y="3027363"/>
          <p14:tracePt t="10292" x="6126163" y="3021013"/>
          <p14:tracePt t="10294" x="6161088" y="3021013"/>
          <p14:tracePt t="10296" x="6196013" y="3021013"/>
          <p14:tracePt t="10298" x="6224588" y="3021013"/>
          <p14:tracePt t="10301" x="6259513" y="3021013"/>
          <p14:tracePt t="10302" x="6294438" y="3021013"/>
          <p14:tracePt t="10304" x="6323013" y="3021013"/>
          <p14:tracePt t="10306" x="6357938" y="3021013"/>
          <p14:tracePt t="10308" x="6392863" y="3021013"/>
          <p14:tracePt t="10310" x="6421438" y="3021013"/>
          <p14:tracePt t="10312" x="6456363" y="3021013"/>
          <p14:tracePt t="10314" x="6477000" y="3021013"/>
          <p14:tracePt t="10317" x="6505575" y="3021013"/>
          <p14:tracePt t="10318" x="6534150" y="3021013"/>
          <p14:tracePt t="10320" x="6561138" y="3021013"/>
          <p14:tracePt t="10322" x="6575425" y="3021013"/>
          <p14:tracePt t="10324" x="6604000" y="3021013"/>
          <p14:tracePt t="10326" x="6618288" y="3021013"/>
          <p14:tracePt t="10328" x="6638925" y="3021013"/>
          <p14:tracePt t="10330" x="6653213" y="3021013"/>
          <p14:tracePt t="10332" x="6673850" y="3021013"/>
          <p14:tracePt t="10334" x="6688138" y="3021013"/>
          <p14:tracePt t="10336" x="6708775" y="3021013"/>
          <p14:tracePt t="10338" x="6716713" y="3021013"/>
          <p14:tracePt t="10340" x="6737350" y="3021013"/>
          <p14:tracePt t="10342" x="6743700" y="3021013"/>
          <p14:tracePt t="10344" x="6751638" y="3021013"/>
          <p14:tracePt t="10347" x="6757988" y="3021013"/>
          <p14:tracePt t="10348" x="6772275" y="3021013"/>
          <p14:tracePt t="10350" x="6778625" y="3021013"/>
          <p14:tracePt t="10352" x="6786563" y="3021013"/>
          <p14:tracePt t="10354" x="6792913" y="3021013"/>
          <p14:tracePt t="10358" x="6807200" y="3021013"/>
          <p14:tracePt t="10360" x="6815138" y="3021013"/>
          <p14:tracePt t="10367" x="6821488" y="3021013"/>
          <p14:tracePt t="10374" x="6827838" y="3021013"/>
          <p14:tracePt t="10420" x="6842125" y="3021013"/>
          <p14:tracePt t="10426" x="6850063" y="3021013"/>
          <p14:tracePt t="10428" x="6856413" y="3021013"/>
          <p14:tracePt t="10430" x="6864350" y="3021013"/>
          <p14:tracePt t="10432" x="6877050" y="3021013"/>
          <p14:tracePt t="10434" x="6884988" y="3021013"/>
          <p14:tracePt t="10436" x="6891338" y="3021013"/>
          <p14:tracePt t="10439" x="6913563" y="3021013"/>
          <p14:tracePt t="10440" x="6926263" y="3021013"/>
          <p14:tracePt t="10442" x="6948488" y="3021013"/>
          <p14:tracePt t="10444" x="6969125" y="3027363"/>
          <p14:tracePt t="10446" x="6997700" y="3027363"/>
          <p14:tracePt t="10448" x="7024688" y="3027363"/>
          <p14:tracePt t="10451" x="7059613" y="3041650"/>
          <p14:tracePt t="10452" x="7088188" y="3041650"/>
          <p14:tracePt t="10454" x="7123113" y="3049588"/>
          <p14:tracePt t="10456" x="7158038" y="3055938"/>
          <p14:tracePt t="10458" x="7200900" y="3055938"/>
          <p14:tracePt t="10460" x="7235825" y="3062288"/>
          <p14:tracePt t="10462" x="7278688" y="3076575"/>
          <p14:tracePt t="10464" x="7334250" y="3076575"/>
          <p14:tracePt t="10467" x="7383463" y="3084513"/>
          <p14:tracePt t="10468" x="7439025" y="3090863"/>
          <p14:tracePt t="10470" x="7481888" y="3098800"/>
          <p14:tracePt t="10472" x="7545388" y="3111500"/>
          <p14:tracePt t="10474" x="7594600" y="3119438"/>
          <p14:tracePt t="10476" x="7650163" y="3125788"/>
          <p14:tracePt t="10478" x="7707313" y="3133725"/>
          <p14:tracePt t="10481" x="7769225" y="3148013"/>
          <p14:tracePt t="10482" x="7832725" y="3154363"/>
          <p14:tracePt t="10484" x="7896225" y="3160713"/>
          <p14:tracePt t="10486" x="7953375" y="3168650"/>
          <p14:tracePt t="10488" x="8023225" y="3182938"/>
          <p14:tracePt t="10490" x="8086725" y="3189288"/>
          <p14:tracePt t="10492" x="8156575" y="3197225"/>
          <p14:tracePt t="10494" x="8226425" y="3203575"/>
          <p14:tracePt t="10496" x="8289925" y="3217863"/>
          <p14:tracePt t="10498" x="8359775" y="3224213"/>
          <p14:tracePt t="10501" x="8429625" y="3232150"/>
          <p14:tracePt t="10503" x="8501063" y="3238500"/>
          <p14:tracePt t="10504" x="8570913" y="3252788"/>
          <p14:tracePt t="10506" x="8640763" y="3259138"/>
          <p14:tracePt t="10509" x="8718550" y="3267075"/>
          <p14:tracePt t="10510" x="8788400" y="3273425"/>
          <p14:tracePt t="10512" x="8866188" y="3287713"/>
          <p14:tracePt t="10514" x="8936038" y="3294063"/>
          <p14:tracePt t="10518" x="9090025" y="3308350"/>
          <p14:tracePt t="10520" x="9167813" y="3308350"/>
          <p14:tracePt t="10522" x="9237663" y="3322638"/>
          <p14:tracePt t="10524" x="9315450" y="3330575"/>
          <p14:tracePt t="10526" x="9393238" y="3336925"/>
          <p14:tracePt t="10528" x="9463088" y="3343275"/>
          <p14:tracePt t="10530" x="9532938" y="3357563"/>
          <p14:tracePt t="10532" x="9602788" y="3365500"/>
          <p14:tracePt t="10534" x="9674225" y="3371850"/>
          <p14:tracePt t="10536" x="9744075" y="3371850"/>
          <p14:tracePt t="10538" x="9807575" y="3379788"/>
          <p14:tracePt t="10540" x="9871075" y="3392488"/>
          <p14:tracePt t="10542" x="9932988" y="3392488"/>
          <p14:tracePt t="10544" x="9990138" y="3400425"/>
          <p14:tracePt t="10547" x="10053638" y="3406775"/>
        </p14:tracePtLst>
      </p14:laserTraceLst>
    </p:ext>
  </p:extLst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20FC-BCC5-4A29-8241-1949D38357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/>
              <a:t>Analysis of Indian suicides with gender and cause of suicide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81EDF-1260-4C86-9B5F-1A3E1657717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19.99%" r="26.439%"/>
          <a:stretch>
            <a:fillRect/>
          </a:stretch>
        </p:blipFill>
        <p:spPr>
          <a:xfrm>
            <a:off x="-1579319" y="1368000"/>
            <a:ext cx="7410959" cy="45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DAC66-BE17-4D01-B9CF-6838DA08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6.95%" t="47.689%" r="30.187%" b="15.479%"/>
          <a:stretch>
            <a:fillRect/>
          </a:stretch>
        </p:blipFill>
        <p:spPr>
          <a:xfrm>
            <a:off x="6480360" y="1656360"/>
            <a:ext cx="3311640" cy="208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D86371E-AA10-4CB7-8CC2-4033EF6DD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9"/>
    </mc:Choice>
    <mc:Fallback>
      <p:transition spd="slow" advTm="32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8" x="4735513" y="3133725"/>
          <p14:tracePt t="650" x="4741863" y="3133725"/>
          <p14:tracePt t="652" x="4749800" y="3133725"/>
          <p14:tracePt t="654" x="4756150" y="3133725"/>
          <p14:tracePt t="656" x="4770438" y="3133725"/>
          <p14:tracePt t="658" x="4784725" y="3140075"/>
          <p14:tracePt t="660" x="4791075" y="3140075"/>
          <p14:tracePt t="662" x="4811713" y="3140075"/>
          <p14:tracePt t="664" x="4826000" y="3140075"/>
          <p14:tracePt t="667" x="4848225" y="3140075"/>
          <p14:tracePt t="668" x="4854575" y="3140075"/>
          <p14:tracePt t="670" x="4875213" y="3140075"/>
          <p14:tracePt t="672" x="4895850" y="3140075"/>
          <p14:tracePt t="675" x="4910138" y="3140075"/>
          <p14:tracePt t="677" x="4924425" y="3140075"/>
          <p14:tracePt t="678" x="4945063" y="3140075"/>
          <p14:tracePt t="680" x="4959350" y="3140075"/>
          <p14:tracePt t="682" x="4981575" y="3140075"/>
          <p14:tracePt t="685" x="4987925" y="3140075"/>
          <p14:tracePt t="686" x="5002213" y="3140075"/>
          <p14:tracePt t="688" x="5022850" y="3140075"/>
          <p14:tracePt t="690" x="5030788" y="3140075"/>
          <p14:tracePt t="694" x="5051425" y="3140075"/>
          <p14:tracePt t="696" x="5057775" y="3140075"/>
          <p14:tracePt t="700" x="5065713" y="3140075"/>
          <p14:tracePt t="704" x="5072063" y="3140075"/>
          <p14:tracePt t="836" x="5072063" y="3148013"/>
          <p14:tracePt t="838" x="5086350" y="3148013"/>
          <p14:tracePt t="843" x="5092700" y="3148013"/>
          <p14:tracePt t="845" x="5100638" y="3154363"/>
          <p14:tracePt t="846" x="5106988" y="3154363"/>
          <p14:tracePt t="848" x="5121275" y="3160713"/>
          <p14:tracePt t="850" x="5129213" y="3160713"/>
          <p14:tracePt t="852" x="5141913" y="3175000"/>
          <p14:tracePt t="854" x="5164138" y="3182938"/>
          <p14:tracePt t="856" x="5170488" y="3182938"/>
          <p14:tracePt t="858" x="5191125" y="3189288"/>
          <p14:tracePt t="860" x="5213350" y="3197225"/>
          <p14:tracePt t="862" x="5233988" y="3209925"/>
          <p14:tracePt t="864" x="5248275" y="3217863"/>
          <p14:tracePt t="867" x="5275263" y="3224213"/>
          <p14:tracePt t="869" x="5297488" y="3244850"/>
          <p14:tracePt t="870" x="5318125" y="3252788"/>
          <p14:tracePt t="872" x="5338763" y="3259138"/>
          <p14:tracePt t="874" x="5353050" y="3267075"/>
          <p14:tracePt t="876" x="5373688" y="3281363"/>
          <p14:tracePt t="878" x="5387975" y="3294063"/>
          <p14:tracePt t="880" x="5410200" y="3302000"/>
          <p14:tracePt t="882" x="5422900" y="3316288"/>
          <p14:tracePt t="885" x="5437188" y="3322638"/>
          <p14:tracePt t="886" x="5445125" y="3336925"/>
          <p14:tracePt t="888" x="5451475" y="3351213"/>
          <p14:tracePt t="890" x="5459413" y="3357563"/>
          <p14:tracePt t="894" x="5472113" y="3371850"/>
          <p14:tracePt t="898" x="5472113" y="3386138"/>
          <p14:tracePt t="900" x="5480050" y="3386138"/>
          <p14:tracePt t="946" x="5472113" y="3386138"/>
          <p14:tracePt t="952" x="5465763" y="3386138"/>
          <p14:tracePt t="958" x="5459413" y="3379788"/>
          <p14:tracePt t="962" x="5451475" y="3379788"/>
          <p14:tracePt t="966" x="5451475" y="3371850"/>
          <p14:tracePt t="969" x="5437188" y="3371850"/>
          <p14:tracePt t="974" x="5430838" y="3371850"/>
          <p14:tracePt t="978" x="5430838" y="3365500"/>
          <p14:tracePt t="980" x="5422900" y="3365500"/>
          <p14:tracePt t="993" x="5416550" y="3365500"/>
          <p14:tracePt t="998" x="5402263" y="3365500"/>
          <p14:tracePt t="1002" x="5395913" y="3365500"/>
          <p14:tracePt t="1004" x="5387975" y="3365500"/>
          <p14:tracePt t="1006" x="5381625" y="3365500"/>
          <p14:tracePt t="1011" x="5367338" y="3365500"/>
          <p14:tracePt t="1012" x="5360988" y="3365500"/>
          <p14:tracePt t="1016" x="5353050" y="3365500"/>
          <p14:tracePt t="1022" x="5346700" y="3365500"/>
          <p14:tracePt t="5838" x="5346700" y="3351213"/>
          <p14:tracePt t="5842" x="5353050" y="3343275"/>
          <p14:tracePt t="5845" x="5367338" y="3343275"/>
          <p14:tracePt t="5846" x="5373688" y="3343275"/>
          <p14:tracePt t="5848" x="5373688" y="3336925"/>
          <p14:tracePt t="5850" x="5381625" y="3336925"/>
          <p14:tracePt t="5852" x="5387975" y="3336925"/>
          <p14:tracePt t="5854" x="5402263" y="3336925"/>
          <p14:tracePt t="5856" x="5410200" y="3330575"/>
          <p14:tracePt t="5860" x="5416550" y="3330575"/>
          <p14:tracePt t="5862" x="5422900" y="3330575"/>
          <p14:tracePt t="5864" x="5437188" y="3316288"/>
          <p14:tracePt t="5868" x="5445125" y="3316288"/>
          <p14:tracePt t="5870" x="5451475" y="3316288"/>
          <p14:tracePt t="5872" x="5451475" y="3308350"/>
          <p14:tracePt t="5875" x="5459413" y="3308350"/>
          <p14:tracePt t="5878" x="5472113" y="3308350"/>
          <p14:tracePt t="5882" x="5480050" y="3308350"/>
          <p14:tracePt t="5885" x="5480050" y="3302000"/>
          <p14:tracePt t="5918" x="5472113" y="3302000"/>
          <p14:tracePt t="5924" x="5465763" y="3302000"/>
          <p14:tracePt t="5926" x="5459413" y="3302000"/>
          <p14:tracePt t="5930" x="5451475" y="3302000"/>
          <p14:tracePt t="5936" x="5430838" y="3302000"/>
          <p14:tracePt t="5940" x="5422900" y="3302000"/>
          <p14:tracePt t="5942" x="5416550" y="3302000"/>
          <p14:tracePt t="5946" x="5402263" y="3302000"/>
          <p14:tracePt t="5948" x="5395913" y="3302000"/>
          <p14:tracePt t="5952" x="5387975" y="3302000"/>
          <p14:tracePt t="5954" x="5381625" y="3302000"/>
          <p14:tracePt t="5958" x="5367338" y="3316288"/>
          <p14:tracePt t="5960" x="5360988" y="3316288"/>
          <p14:tracePt t="5962" x="5353050" y="3316288"/>
          <p14:tracePt t="5964" x="5353050" y="3322638"/>
          <p14:tracePt t="5966" x="5346700" y="3322638"/>
          <p14:tracePt t="5970" x="5332413" y="3330575"/>
          <p14:tracePt t="5974" x="5324475" y="3336925"/>
          <p14:tracePt t="5976" x="5318125" y="3351213"/>
          <p14:tracePt t="5978" x="5318125" y="3357563"/>
          <p14:tracePt t="5980" x="5311775" y="3365500"/>
          <p14:tracePt t="5982" x="5297488" y="3371850"/>
          <p14:tracePt t="5985" x="5289550" y="3386138"/>
          <p14:tracePt t="5986" x="5283200" y="3400425"/>
          <p14:tracePt t="5988" x="5283200" y="3406775"/>
          <p14:tracePt t="5990" x="5275263" y="3421063"/>
          <p14:tracePt t="5992" x="5262563" y="3435350"/>
          <p14:tracePt t="5994" x="5254625" y="3441700"/>
          <p14:tracePt t="5996" x="5254625" y="3463925"/>
          <p14:tracePt t="5998" x="5248275" y="3470275"/>
          <p14:tracePt t="6002" x="5240338" y="3505200"/>
          <p14:tracePt t="6004" x="5226050" y="3513138"/>
          <p14:tracePt t="6006" x="5219700" y="3533775"/>
          <p14:tracePt t="6008" x="5219700" y="3540125"/>
          <p14:tracePt t="6010" x="5213350" y="3548063"/>
          <p14:tracePt t="6012" x="5213350" y="3568700"/>
          <p14:tracePt t="6014" x="5205413" y="3575050"/>
          <p14:tracePt t="6016" x="5191125" y="3582988"/>
          <p14:tracePt t="6018" x="5191125" y="3597275"/>
          <p14:tracePt t="6020" x="5184775" y="3603625"/>
          <p14:tracePt t="6022" x="5184775" y="3617913"/>
          <p14:tracePt t="6025" x="5176838" y="3632200"/>
          <p14:tracePt t="6027" x="5176838" y="3638550"/>
          <p14:tracePt t="6028" x="5170488" y="3646488"/>
          <p14:tracePt t="6032" x="5156200" y="3652838"/>
          <p14:tracePt t="6035" x="5156200" y="3667125"/>
          <p14:tracePt t="6036" x="5149850" y="3673475"/>
          <p14:tracePt t="6038" x="5149850" y="3681413"/>
          <p14:tracePt t="6039" x="5141913" y="3687763"/>
          <p14:tracePt t="6045" x="5135563" y="3709988"/>
          <p14:tracePt t="6047" x="5135563" y="3716338"/>
          <p14:tracePt t="6048" x="5121275" y="3722688"/>
          <p14:tracePt t="6050" x="5114925" y="3736975"/>
          <p14:tracePt t="6052" x="5114925" y="3744913"/>
          <p14:tracePt t="6054" x="5106988" y="3751263"/>
          <p14:tracePt t="6056" x="5106988" y="3759200"/>
          <p14:tracePt t="6058" x="5100638" y="3771900"/>
          <p14:tracePt t="6060" x="5086350" y="3771900"/>
          <p14:tracePt t="6062" x="5086350" y="3779838"/>
          <p14:tracePt t="6064" x="5080000" y="3786188"/>
          <p14:tracePt t="6066" x="5072063" y="3794125"/>
          <p14:tracePt t="6068" x="5072063" y="3808413"/>
          <p14:tracePt t="6070" x="5065713" y="3814763"/>
          <p14:tracePt t="6072" x="5051425" y="3821113"/>
          <p14:tracePt t="6078" x="5037138" y="3843338"/>
          <p14:tracePt t="6080" x="5037138" y="3849688"/>
          <p14:tracePt t="6082" x="5030788" y="3856038"/>
          <p14:tracePt t="6085" x="5016500" y="3863975"/>
          <p14:tracePt t="6086" x="5008563" y="3863975"/>
          <p14:tracePt t="6088" x="5002213" y="3878263"/>
          <p14:tracePt t="6090" x="5002213" y="3884613"/>
          <p14:tracePt t="6092" x="4994275" y="3898900"/>
          <p14:tracePt t="6094" x="4981575" y="3898900"/>
          <p14:tracePt t="6096" x="4973638" y="3919538"/>
          <p14:tracePt t="6098" x="4967288" y="3927475"/>
          <p14:tracePt t="6100" x="4967288" y="3948113"/>
          <p14:tracePt t="6102" x="4959350" y="3954463"/>
          <p14:tracePt t="6104" x="4945063" y="3962400"/>
          <p14:tracePt t="6106" x="4938713" y="3983038"/>
          <p14:tracePt t="6109" x="4938713" y="3997325"/>
          <p14:tracePt t="6110" x="4932363" y="4017963"/>
          <p14:tracePt t="6112" x="4924425" y="4032250"/>
          <p14:tracePt t="6114" x="4910138" y="4040188"/>
          <p14:tracePt t="6117" x="4910138" y="4060825"/>
          <p14:tracePt t="6119" x="4903788" y="4075113"/>
          <p14:tracePt t="6120" x="4903788" y="4089400"/>
          <p14:tracePt t="6122" x="4903788" y="4102100"/>
          <p14:tracePt t="6124" x="4895850" y="4110038"/>
          <p14:tracePt t="6126" x="4895850" y="4124325"/>
          <p14:tracePt t="6128" x="4895850" y="4130675"/>
          <p14:tracePt t="6130" x="4895850" y="4137025"/>
          <p14:tracePt t="6132" x="4895850" y="4144963"/>
          <p14:tracePt t="6136" x="4889500" y="4165600"/>
          <p14:tracePt t="6143" x="4889500" y="4173538"/>
          <p14:tracePt t="6148" x="4889500" y="4179888"/>
          <p14:tracePt t="6168" x="4889500" y="4194175"/>
          <p14:tracePt t="6175" x="4889500" y="4200525"/>
          <p14:tracePt t="6180" x="4875213" y="4208463"/>
          <p14:tracePt t="6182" x="4875213" y="4214813"/>
          <p14:tracePt t="6185" x="4875213" y="4229100"/>
          <p14:tracePt t="6186" x="4875213" y="4235450"/>
          <p14:tracePt t="6188" x="4875213" y="4243388"/>
          <p14:tracePt t="6190" x="4868863" y="4249738"/>
          <p14:tracePt t="6194" x="4860925" y="4278313"/>
          <p14:tracePt t="6196" x="4854575" y="4284663"/>
          <p14:tracePt t="6198" x="4854575" y="4306888"/>
          <p14:tracePt t="6200" x="4840288" y="4313238"/>
          <p14:tracePt t="6202" x="4833938" y="4333875"/>
          <p14:tracePt t="6204" x="4826000" y="4341813"/>
          <p14:tracePt t="6206" x="4819650" y="4348163"/>
          <p14:tracePt t="6207" x="4805363" y="4356100"/>
          <p14:tracePt t="6210" x="4799013" y="4376738"/>
          <p14:tracePt t="6212" x="4791075" y="4383088"/>
          <p14:tracePt t="6214" x="4784725" y="4391025"/>
          <p14:tracePt t="6216" x="4784725" y="4411663"/>
          <p14:tracePt t="6218" x="4770438" y="4419600"/>
          <p14:tracePt t="6220" x="4762500" y="4425950"/>
          <p14:tracePt t="6222" x="4756150" y="4440238"/>
          <p14:tracePt t="6223" x="4749800" y="4446588"/>
          <p14:tracePt t="6226" x="4749800" y="4454525"/>
          <p14:tracePt t="6228" x="4735513" y="4454525"/>
          <p14:tracePt t="6230" x="4727575" y="4460875"/>
          <p14:tracePt t="6231" x="4721225" y="4475163"/>
          <p14:tracePt t="6235" x="4713288" y="4481513"/>
          <p14:tracePt t="6236" x="4713288" y="4489450"/>
          <p14:tracePt t="6238" x="4700588" y="4495800"/>
          <p14:tracePt t="6239" x="4692650" y="4495800"/>
          <p14:tracePt t="6245" x="4664075" y="4516438"/>
          <p14:tracePt t="6246" x="4657725" y="4524375"/>
          <p14:tracePt t="6248" x="4657725" y="4530725"/>
          <p14:tracePt t="6250" x="4643438" y="4545013"/>
          <p14:tracePt t="6252" x="4629150" y="4552950"/>
          <p14:tracePt t="6256" x="4614863" y="4559300"/>
          <p14:tracePt t="6258" x="4614863" y="4565650"/>
          <p14:tracePt t="6260" x="4608513" y="4565650"/>
          <p14:tracePt t="6262" x="4587875" y="4565650"/>
          <p14:tracePt t="6264" x="4573588" y="4579938"/>
          <p14:tracePt t="6267" x="4559300" y="4579938"/>
          <p14:tracePt t="6269" x="4552950" y="4587875"/>
          <p14:tracePt t="6270" x="4545013" y="4587875"/>
          <p14:tracePt t="6576" x="4559300" y="4587875"/>
          <p14:tracePt t="6580" x="4565650" y="4587875"/>
          <p14:tracePt t="6586" x="4559300" y="4587875"/>
          <p14:tracePt t="6588" x="4552950" y="4594225"/>
          <p14:tracePt t="6595" x="4545013" y="4602163"/>
          <p14:tracePt t="6597" x="4545013" y="4614863"/>
          <p14:tracePt t="6600" x="4545013" y="4622800"/>
          <p14:tracePt t="6602" x="4545013" y="4629150"/>
          <p14:tracePt t="6606" x="4545013" y="4637088"/>
          <p14:tracePt t="6608" x="4545013" y="4651375"/>
          <p14:tracePt t="6612" x="4545013" y="4657725"/>
          <p14:tracePt t="6614" x="4545013" y="4664075"/>
          <p14:tracePt t="6617" x="4545013" y="4672013"/>
          <p14:tracePt t="6619" x="4545013" y="4686300"/>
          <p14:tracePt t="6620" x="4545013" y="4692650"/>
          <p14:tracePt t="6622" x="4545013" y="4700588"/>
          <p14:tracePt t="6623" x="4545013" y="4706938"/>
          <p14:tracePt t="6626" x="4545013" y="4721225"/>
          <p14:tracePt t="6628" x="4545013" y="4727575"/>
          <p14:tracePt t="6632" x="4545013" y="4735513"/>
          <p14:tracePt t="6635" x="4545013" y="4741863"/>
          <p14:tracePt t="6638" x="4545013" y="4756150"/>
          <p14:tracePt t="6644" x="4545013" y="4770438"/>
          <p14:tracePt t="6648" x="4545013" y="4776788"/>
          <p14:tracePt t="6654" x="4545013" y="4791075"/>
          <p14:tracePt t="6660" x="4545013" y="4797425"/>
          <p14:tracePt t="6704" x="4559300" y="4797425"/>
          <p14:tracePt t="6708" x="4565650" y="4797425"/>
          <p14:tracePt t="6712" x="4573588" y="4791075"/>
          <p14:tracePt t="6714" x="4579938" y="4791075"/>
          <p14:tracePt t="6716" x="4594225" y="4784725"/>
          <p14:tracePt t="6718" x="4602163" y="4784725"/>
          <p14:tracePt t="6720" x="4608513" y="4776788"/>
          <p14:tracePt t="6722" x="4614863" y="4770438"/>
          <p14:tracePt t="6727" x="4629150" y="4756150"/>
          <p14:tracePt t="6728" x="4637088" y="4748213"/>
          <p14:tracePt t="6730" x="4643438" y="4741863"/>
          <p14:tracePt t="6734" x="4651375" y="4735513"/>
          <p14:tracePt t="6736" x="4651375" y="4721225"/>
          <p14:tracePt t="6738" x="4664075" y="4721225"/>
          <p14:tracePt t="6739" x="4672013" y="4713288"/>
          <p14:tracePt t="6745" x="4678363" y="4706938"/>
          <p14:tracePt t="6746" x="4678363" y="4700588"/>
          <p14:tracePt t="6748" x="4686300" y="4700588"/>
          <p14:tracePt t="6750" x="4686300" y="4686300"/>
          <p14:tracePt t="6752" x="4700588" y="4686300"/>
          <p14:tracePt t="6754" x="4700588" y="4678363"/>
          <p14:tracePt t="6756" x="4706938" y="4678363"/>
          <p14:tracePt t="6758" x="4706938" y="4672013"/>
          <p14:tracePt t="6762" x="4713288" y="4672013"/>
          <p14:tracePt t="6764" x="4713288" y="4664075"/>
          <p14:tracePt t="6770" x="4721225" y="4651375"/>
          <p14:tracePt t="6777" x="4721225" y="4643438"/>
          <p14:tracePt t="6778" x="4735513" y="4643438"/>
          <p14:tracePt t="6786" x="4735513" y="4637088"/>
          <p14:tracePt t="6794" x="4735513" y="4629150"/>
          <p14:tracePt t="6798" x="4741863" y="4629150"/>
          <p14:tracePt t="6800" x="4741863" y="4614863"/>
          <p14:tracePt t="6804" x="4741863" y="4608513"/>
          <p14:tracePt t="6811" x="4741863" y="4602163"/>
          <p14:tracePt t="6819" x="4741863" y="4594225"/>
          <p14:tracePt t="6883" x="4749800" y="4594225"/>
          <p14:tracePt t="6900" x="4756150" y="4602163"/>
          <p14:tracePt t="6902" x="4756150" y="4614863"/>
          <p14:tracePt t="6906" x="4756150" y="4622800"/>
          <p14:tracePt t="6908" x="4756150" y="4629150"/>
          <p14:tracePt t="6910" x="4770438" y="4637088"/>
          <p14:tracePt t="6912" x="4770438" y="4651375"/>
          <p14:tracePt t="6914" x="4770438" y="4657725"/>
          <p14:tracePt t="6916" x="4776788" y="4664075"/>
          <p14:tracePt t="6918" x="4776788" y="4672013"/>
          <p14:tracePt t="6920" x="4784725" y="4692650"/>
          <p14:tracePt t="6922" x="4791075" y="4700588"/>
          <p14:tracePt t="6924" x="4791075" y="4721225"/>
          <p14:tracePt t="6926" x="4805363" y="4727575"/>
          <p14:tracePt t="6928" x="4805363" y="4735513"/>
          <p14:tracePt t="6930" x="4811713" y="4756150"/>
          <p14:tracePt t="6931" x="4811713" y="4762500"/>
          <p14:tracePt t="6934" x="4819650" y="4776788"/>
          <p14:tracePt t="6936" x="4826000" y="4797425"/>
          <p14:tracePt t="6938" x="4840288" y="4811713"/>
          <p14:tracePt t="6939" x="4840288" y="4833938"/>
          <p14:tracePt t="6944" x="4848225" y="4860925"/>
          <p14:tracePt t="6946" x="4854575" y="4868863"/>
          <p14:tracePt t="6948" x="4854575" y="4883150"/>
          <p14:tracePt t="6950" x="4854575" y="4895850"/>
          <p14:tracePt t="6952" x="4860925" y="4910138"/>
          <p14:tracePt t="6954" x="4860925" y="4918075"/>
          <p14:tracePt t="6956" x="4875213" y="4932363"/>
          <p14:tracePt t="6958" x="4875213" y="4938713"/>
          <p14:tracePt t="6960" x="4875213" y="4945063"/>
          <p14:tracePt t="6962" x="4883150" y="4953000"/>
          <p14:tracePt t="6964" x="4883150" y="4967288"/>
          <p14:tracePt t="6966" x="4883150" y="4973638"/>
          <p14:tracePt t="6970" x="4889500" y="4981575"/>
          <p14:tracePt t="6974" x="4889500" y="4987925"/>
          <p14:tracePt t="6980" x="4889500" y="5002213"/>
          <p14:tracePt t="6982" x="4895850" y="5002213"/>
          <p14:tracePt t="6985" x="4895850" y="5008563"/>
          <p14:tracePt t="6988" x="4895850" y="5016500"/>
          <p14:tracePt t="6990" x="4910138" y="5016500"/>
          <p14:tracePt t="6994" x="4910138" y="5022850"/>
          <p14:tracePt t="6996" x="4918075" y="5022850"/>
          <p14:tracePt t="7002" x="4918075" y="5037138"/>
          <p14:tracePt t="7072" x="4918075" y="5029200"/>
          <p14:tracePt t="7080" x="4910138" y="5022850"/>
          <p14:tracePt t="7086" x="4910138" y="5016500"/>
          <p14:tracePt t="7093" x="4910138" y="5002213"/>
          <p14:tracePt t="7096" x="4903788" y="5002213"/>
          <p14:tracePt t="7098" x="4903788" y="4994275"/>
          <p14:tracePt t="7102" x="4903788" y="4987925"/>
          <p14:tracePt t="7111" x="4903788" y="4981575"/>
          <p14:tracePt t="7116" x="4903788" y="4967288"/>
          <p14:tracePt t="7120" x="4895850" y="4967288"/>
          <p14:tracePt t="7124" x="4895850" y="4959350"/>
          <p14:tracePt t="7132" x="4895850" y="4953000"/>
          <p14:tracePt t="7136" x="4889500" y="4953000"/>
          <p14:tracePt t="7138" x="4889500" y="4945063"/>
          <p14:tracePt t="7143" x="4889500" y="4932363"/>
          <p14:tracePt t="7146" x="4875213" y="4924425"/>
          <p14:tracePt t="7150" x="4868863" y="4924425"/>
          <p14:tracePt t="7152" x="4868863" y="4918075"/>
          <p14:tracePt t="7156" x="4860925" y="4910138"/>
          <p14:tracePt t="7160" x="4860925" y="4895850"/>
          <p14:tracePt t="7164" x="4854575" y="4895850"/>
          <p14:tracePt t="7168" x="4854575" y="4889500"/>
          <p14:tracePt t="7172" x="4840288" y="4883150"/>
          <p14:tracePt t="7180" x="4840288" y="4875213"/>
          <p14:tracePt t="7182" x="4833938" y="4875213"/>
          <p14:tracePt t="7202" x="4833938" y="4860925"/>
          <p14:tracePt t="7214" x="4826000" y="4860925"/>
          <p14:tracePt t="7230" x="4819650" y="4854575"/>
          <p14:tracePt t="7243" x="4805363" y="4846638"/>
          <p14:tracePt t="7252" x="4799013" y="4846638"/>
          <p14:tracePt t="7318" x="4799013" y="4840288"/>
          <p14:tracePt t="7330" x="4791075" y="4840288"/>
          <p14:tracePt t="7332" x="4791075" y="4826000"/>
          <p14:tracePt t="7336" x="4784725" y="4826000"/>
          <p14:tracePt t="7344" x="4784725" y="4819650"/>
          <p14:tracePt t="7350" x="4770438" y="4811713"/>
          <p14:tracePt t="7370" x="4770438" y="4805363"/>
          <p14:tracePt t="7374" x="4762500" y="4805363"/>
          <p14:tracePt t="7384" x="4762500" y="4791075"/>
          <p14:tracePt t="7390" x="4756150" y="4791075"/>
          <p14:tracePt t="7392" x="4756150" y="4784725"/>
          <p14:tracePt t="7398" x="4756150" y="4776788"/>
          <p14:tracePt t="7402" x="4756150" y="4770438"/>
          <p14:tracePt t="7406" x="4756150" y="4756150"/>
          <p14:tracePt t="7410" x="4756150" y="4748213"/>
          <p14:tracePt t="7412" x="4749800" y="4741863"/>
          <p14:tracePt t="7416" x="4749800" y="4735513"/>
          <p14:tracePt t="7418" x="4749800" y="4721225"/>
          <p14:tracePt t="7420" x="4749800" y="4713288"/>
          <p14:tracePt t="7422" x="4749800" y="4706938"/>
          <p14:tracePt t="7424" x="4735513" y="4700588"/>
          <p14:tracePt t="7426" x="4735513" y="4686300"/>
          <p14:tracePt t="7428" x="4735513" y="4678363"/>
          <p14:tracePt t="7430" x="4735513" y="4672013"/>
          <p14:tracePt t="7433" x="4735513" y="4664075"/>
          <p14:tracePt t="7435" x="4735513" y="4651375"/>
          <p14:tracePt t="7436" x="4735513" y="4643438"/>
          <p14:tracePt t="7438" x="4735513" y="4629150"/>
          <p14:tracePt t="7440" x="4727575" y="4614863"/>
          <p14:tracePt t="7442" x="4727575" y="4608513"/>
          <p14:tracePt t="7444" x="4727575" y="4594225"/>
          <p14:tracePt t="7446" x="4727575" y="4579938"/>
          <p14:tracePt t="7447" x="4727575" y="4565650"/>
          <p14:tracePt t="7450" x="4727575" y="4559300"/>
          <p14:tracePt t="7452" x="4721225" y="4538663"/>
          <p14:tracePt t="7454" x="4721225" y="4524375"/>
          <p14:tracePt t="7456" x="4721225" y="4503738"/>
          <p14:tracePt t="7457" x="4721225" y="4495800"/>
          <p14:tracePt t="7460" x="4721225" y="4475163"/>
          <p14:tracePt t="7462" x="4713288" y="4460875"/>
          <p14:tracePt t="7464" x="4713288" y="4432300"/>
          <p14:tracePt t="7466" x="4713288" y="4419600"/>
          <p14:tracePt t="7468" x="4713288" y="4397375"/>
          <p14:tracePt t="7470" x="4700588" y="4383088"/>
          <p14:tracePt t="7472" x="4700588" y="4356100"/>
          <p14:tracePt t="7475" x="4700588" y="4333875"/>
          <p14:tracePt t="7477" x="4700588" y="4321175"/>
          <p14:tracePt t="7478" x="4692650" y="4298950"/>
          <p14:tracePt t="7480" x="4692650" y="4284663"/>
          <p14:tracePt t="7482" x="4692650" y="4264025"/>
          <p14:tracePt t="7485" x="4686300" y="4243388"/>
          <p14:tracePt t="7486" x="4686300" y="4222750"/>
          <p14:tracePt t="7488" x="4686300" y="4214813"/>
          <p14:tracePt t="7490" x="4686300" y="4194175"/>
          <p14:tracePt t="7494" x="4678363" y="4173538"/>
          <p14:tracePt t="7496" x="4678363" y="4151313"/>
          <p14:tracePt t="7498" x="4678363" y="4144963"/>
          <p14:tracePt t="7500" x="4678363" y="4124325"/>
          <p14:tracePt t="7502" x="4678363" y="4116388"/>
          <p14:tracePt t="7504" x="4678363" y="4110038"/>
          <p14:tracePt t="7506" x="4678363" y="4102100"/>
          <p14:tracePt t="7510" x="4678363" y="4089400"/>
          <p14:tracePt t="7517" x="4678363" y="4081463"/>
          <p14:tracePt t="7566" x="4678363" y="4089400"/>
          <p14:tracePt t="7570" x="4678363" y="4095750"/>
          <p14:tracePt t="7572" x="4678363" y="4102100"/>
          <p14:tracePt t="7574" x="4678363" y="4124325"/>
          <p14:tracePt t="7577" x="4678363" y="4130675"/>
          <p14:tracePt t="7578" x="4678363" y="4137025"/>
          <p14:tracePt t="7580" x="4678363" y="4144963"/>
          <p14:tracePt t="7582" x="4678363" y="4165600"/>
          <p14:tracePt t="7585" x="4686300" y="4179888"/>
          <p14:tracePt t="7586" x="4686300" y="4194175"/>
          <p14:tracePt t="7588" x="4686300" y="4208463"/>
          <p14:tracePt t="7590" x="4700588" y="4229100"/>
          <p14:tracePt t="7592" x="4700588" y="4235450"/>
          <p14:tracePt t="7594" x="4706938" y="4243388"/>
          <p14:tracePt t="7596" x="4706938" y="4264025"/>
          <p14:tracePt t="7598" x="4713288" y="4271963"/>
          <p14:tracePt t="7599" x="4713288" y="4278313"/>
          <p14:tracePt t="7602" x="4721225" y="4278313"/>
          <p14:tracePt t="7604" x="4721225" y="4284663"/>
          <p14:tracePt t="7606" x="4735513" y="4284663"/>
          <p14:tracePt t="7608" x="4735513" y="4298950"/>
          <p14:tracePt t="7610" x="4741863" y="4298950"/>
          <p14:tracePt t="7628" x="4749800" y="4298950"/>
          <p14:tracePt t="7634" x="4756150" y="4298950"/>
          <p14:tracePt t="7638" x="4770438" y="4292600"/>
          <p14:tracePt t="7640" x="4776788" y="4292600"/>
          <p14:tracePt t="7642" x="4784725" y="4284663"/>
          <p14:tracePt t="7644" x="4791075" y="4284663"/>
          <p14:tracePt t="7646" x="4805363" y="4278313"/>
          <p14:tracePt t="7647" x="4811713" y="4264025"/>
          <p14:tracePt t="7650" x="4819650" y="4257675"/>
          <p14:tracePt t="7652" x="4819650" y="4249738"/>
          <p14:tracePt t="7654" x="4826000" y="4243388"/>
          <p14:tracePt t="7656" x="4826000" y="4229100"/>
          <p14:tracePt t="7658" x="4840288" y="4229100"/>
          <p14:tracePt t="7660" x="4848225" y="4214813"/>
          <p14:tracePt t="7662" x="4848225" y="4208463"/>
          <p14:tracePt t="7664" x="4854575" y="4194175"/>
          <p14:tracePt t="7666" x="4854575" y="4186238"/>
          <p14:tracePt t="7668" x="4854575" y="4179888"/>
          <p14:tracePt t="7670" x="4854575" y="4159250"/>
          <p14:tracePt t="7672" x="4854575" y="4151313"/>
          <p14:tracePt t="7674" x="4860925" y="4137025"/>
          <p14:tracePt t="7676" x="4860925" y="4124325"/>
          <p14:tracePt t="7678" x="4860925" y="4110038"/>
          <p14:tracePt t="7680" x="4860925" y="4089400"/>
          <p14:tracePt t="7682" x="4860925" y="4075113"/>
          <p14:tracePt t="7685" x="4860925" y="4052888"/>
          <p14:tracePt t="7686" x="4860925" y="4040188"/>
          <p14:tracePt t="7688" x="4860925" y="4032250"/>
          <p14:tracePt t="7690" x="4860925" y="4003675"/>
          <p14:tracePt t="7694" x="4854575" y="3968750"/>
          <p14:tracePt t="7696" x="4840288" y="3941763"/>
          <p14:tracePt t="7698" x="4840288" y="3927475"/>
          <p14:tracePt t="7702" x="4833938" y="3892550"/>
          <p14:tracePt t="7704" x="4826000" y="3863975"/>
          <p14:tracePt t="7706" x="4826000" y="3843338"/>
          <p14:tracePt t="7707" x="4826000" y="3829050"/>
          <p14:tracePt t="7710" x="4819650" y="3808413"/>
          <p14:tracePt t="7712" x="4819650" y="3794125"/>
          <p14:tracePt t="7714" x="4805363" y="3771900"/>
          <p14:tracePt t="7717" x="4805363" y="3765550"/>
          <p14:tracePt t="7719" x="4799013" y="3751263"/>
          <p14:tracePt t="7720" x="4799013" y="3736975"/>
          <p14:tracePt t="7722" x="4799013" y="3730625"/>
          <p14:tracePt t="7723" x="4791075" y="3722688"/>
          <p14:tracePt t="7726" x="4791075" y="3716338"/>
          <p14:tracePt t="7728" x="4791075" y="3702050"/>
          <p14:tracePt t="7736" x="4791075" y="3695700"/>
          <p14:tracePt t="7764" x="4784725" y="3695700"/>
          <p14:tracePt t="7766" x="4784725" y="3702050"/>
          <p14:tracePt t="7770" x="4784725" y="3709988"/>
          <p14:tracePt t="7772" x="4770438" y="3722688"/>
          <p14:tracePt t="7774" x="4770438" y="3736975"/>
          <p14:tracePt t="7776" x="4762500" y="3751263"/>
          <p14:tracePt t="7778" x="4762500" y="3771900"/>
          <p14:tracePt t="7780" x="4762500" y="3779838"/>
          <p14:tracePt t="7782" x="4756150" y="3794125"/>
          <p14:tracePt t="7785" x="4756150" y="3814763"/>
          <p14:tracePt t="7786" x="4756150" y="3829050"/>
          <p14:tracePt t="7788" x="4749800" y="3849688"/>
          <p14:tracePt t="7790" x="4749800" y="3878263"/>
          <p14:tracePt t="7792" x="4749800" y="3892550"/>
          <p14:tracePt t="7794" x="4749800" y="3913188"/>
          <p14:tracePt t="7796" x="4749800" y="3927475"/>
          <p14:tracePt t="7798" x="4749800" y="3933825"/>
          <p14:tracePt t="7802" x="4749800" y="3968750"/>
          <p14:tracePt t="7804" x="4749800" y="3983038"/>
          <p14:tracePt t="7806" x="4749800" y="3990975"/>
          <p14:tracePt t="7807" x="4749800" y="4003675"/>
          <p14:tracePt t="7812" x="4749800" y="4017963"/>
          <p14:tracePt t="7816" x="4749800" y="4025900"/>
          <p14:tracePt t="7822" x="4756150" y="4025900"/>
          <p14:tracePt t="7844" x="4770438" y="4025900"/>
          <p14:tracePt t="7846" x="4776788" y="4025900"/>
          <p14:tracePt t="7848" x="4784725" y="4017963"/>
          <p14:tracePt t="7852" x="4791075" y="4011613"/>
          <p14:tracePt t="7854" x="4805363" y="4003675"/>
          <p14:tracePt t="7856" x="4811713" y="3997325"/>
          <p14:tracePt t="7858" x="4819650" y="3983038"/>
          <p14:tracePt t="7860" x="4826000" y="3976688"/>
          <p14:tracePt t="7862" x="4840288" y="3968750"/>
          <p14:tracePt t="7864" x="4840288" y="3948113"/>
          <p14:tracePt t="7866" x="4848225" y="3941763"/>
          <p14:tracePt t="7868" x="4854575" y="3927475"/>
          <p14:tracePt t="7870" x="4860925" y="3905250"/>
          <p14:tracePt t="7872" x="4860925" y="3892550"/>
          <p14:tracePt t="7874" x="4875213" y="3870325"/>
          <p14:tracePt t="7876" x="4883150" y="3856038"/>
          <p14:tracePt t="7878" x="4883150" y="3835400"/>
          <p14:tracePt t="7880" x="4883150" y="3821113"/>
          <p14:tracePt t="7882" x="4883150" y="3808413"/>
          <p14:tracePt t="7884" x="4883150" y="3794125"/>
          <p14:tracePt t="7886" x="4883150" y="3771900"/>
          <p14:tracePt t="7888" x="4883150" y="3759200"/>
          <p14:tracePt t="7890" x="4883150" y="3736975"/>
          <p14:tracePt t="7894" x="4883150" y="3716338"/>
          <p14:tracePt t="7896" x="4883150" y="3702050"/>
          <p14:tracePt t="7898" x="4875213" y="3687763"/>
          <p14:tracePt t="7900" x="4875213" y="3681413"/>
          <p14:tracePt t="7902" x="4875213" y="3667125"/>
          <p14:tracePt t="7904" x="4875213" y="3660775"/>
          <p14:tracePt t="7908" x="4875213" y="3652838"/>
          <p14:tracePt t="7910" x="4868863" y="3646488"/>
          <p14:tracePt t="7965" x="4868863" y="3652838"/>
          <p14:tracePt t="7966" x="4868863" y="3667125"/>
          <p14:tracePt t="7968" x="4860925" y="3673475"/>
          <p14:tracePt t="7970" x="4860925" y="3687763"/>
          <p14:tracePt t="7972" x="4860925" y="3702050"/>
          <p14:tracePt t="7974" x="4860925" y="3709988"/>
          <p14:tracePt t="7976" x="4860925" y="3722688"/>
          <p14:tracePt t="7978" x="4860925" y="3736975"/>
          <p14:tracePt t="7980" x="4860925" y="3751263"/>
          <p14:tracePt t="7983" x="4860925" y="3771900"/>
          <p14:tracePt t="7985" x="4860925" y="3786188"/>
          <p14:tracePt t="7986" x="4860925" y="3794125"/>
          <p14:tracePt t="7988" x="4860925" y="3814763"/>
          <p14:tracePt t="7990" x="4860925" y="3821113"/>
          <p14:tracePt t="7992" x="4860925" y="3843338"/>
          <p14:tracePt t="7994" x="4860925" y="3849688"/>
          <p14:tracePt t="7996" x="4860925" y="3856038"/>
          <p14:tracePt t="7998" x="4860925" y="3863975"/>
          <p14:tracePt t="7999" x="4860925" y="3878263"/>
          <p14:tracePt t="8002" x="4860925" y="3884613"/>
          <p14:tracePt t="8006" x="4860925" y="3892550"/>
          <p14:tracePt t="8010" x="4860925" y="3898900"/>
          <p14:tracePt t="8076" x="4860925" y="3892550"/>
          <p14:tracePt t="8080" x="4860925" y="3878263"/>
          <p14:tracePt t="8082" x="4860925" y="3870325"/>
          <p14:tracePt t="8085" x="4860925" y="3863975"/>
          <p14:tracePt t="8086" x="4860925" y="3856038"/>
          <p14:tracePt t="8090" x="4860925" y="3843338"/>
          <p14:tracePt t="8092" x="4860925" y="3835400"/>
          <p14:tracePt t="8094" x="4860925" y="3829050"/>
          <p14:tracePt t="8096" x="4860925" y="3821113"/>
          <p14:tracePt t="8100" x="4860925" y="3808413"/>
          <p14:tracePt t="8106" x="4860925" y="3800475"/>
          <p14:tracePt t="8118" x="4854575" y="3800475"/>
          <p14:tracePt t="13912" x="4840288" y="3800475"/>
          <p14:tracePt t="13914" x="4833938" y="3800475"/>
          <p14:tracePt t="13916" x="4826000" y="3800475"/>
          <p14:tracePt t="13919" x="4805363" y="3800475"/>
          <p14:tracePt t="13920" x="4791075" y="3800475"/>
          <p14:tracePt t="13922" x="4770438" y="3808413"/>
          <p14:tracePt t="13923" x="4756150" y="3814763"/>
          <p14:tracePt t="13926" x="4735513" y="3821113"/>
          <p14:tracePt t="13928" x="4713288" y="3843338"/>
          <p14:tracePt t="13930" x="4692650" y="3849688"/>
          <p14:tracePt t="13932" x="4664075" y="3863975"/>
          <p14:tracePt t="13935" x="4643438" y="3884613"/>
          <p14:tracePt t="13936" x="4614863" y="3898900"/>
          <p14:tracePt t="13938" x="4587875" y="3927475"/>
          <p14:tracePt t="13939" x="4559300" y="3948113"/>
          <p14:tracePt t="13942" x="4524375" y="3954463"/>
          <p14:tracePt t="13944" x="4503738" y="3968750"/>
          <p14:tracePt t="13946" x="4481513" y="3990975"/>
          <p14:tracePt t="13947" x="4454525" y="4003675"/>
          <p14:tracePt t="13953" x="4405313" y="4032250"/>
          <p14:tracePt t="13954" x="4376738" y="4040188"/>
          <p14:tracePt t="13956" x="4362450" y="4060825"/>
          <p14:tracePt t="13958" x="4333875" y="4067175"/>
          <p14:tracePt t="13960" x="4306888" y="4089400"/>
          <p14:tracePt t="13962" x="4292600" y="4095750"/>
          <p14:tracePt t="13964" x="4264025" y="4110038"/>
          <p14:tracePt t="13965" x="4243388" y="4124325"/>
          <p14:tracePt t="13968" x="4222750" y="4137025"/>
          <p14:tracePt t="13970" x="4194175" y="4159250"/>
          <p14:tracePt t="13972" x="4173538" y="4173538"/>
          <p14:tracePt t="13973" x="4159250" y="4179888"/>
          <p14:tracePt t="13978" x="4102100" y="4229100"/>
          <p14:tracePt t="13980" x="4089400" y="4235450"/>
          <p14:tracePt t="13982" x="4060825" y="4249738"/>
          <p14:tracePt t="13985" x="4032250" y="4278313"/>
          <p14:tracePt t="13986" x="4011613" y="4298950"/>
          <p14:tracePt t="13988" x="3983038" y="4313238"/>
          <p14:tracePt t="13990" x="3954463" y="4333875"/>
          <p14:tracePt t="13994" x="3913188" y="4370388"/>
          <p14:tracePt t="13996" x="3884613" y="4383088"/>
          <p14:tracePt t="13998" x="3857625" y="4405313"/>
          <p14:tracePt t="14000" x="3835400" y="4411663"/>
          <p14:tracePt t="14002" x="3814763" y="4425950"/>
          <p14:tracePt t="14004" x="3786188" y="4446588"/>
          <p14:tracePt t="14006" x="3771900" y="4454525"/>
          <p14:tracePt t="14008" x="3751263" y="4460875"/>
          <p14:tracePt t="14010" x="3736975" y="4481513"/>
          <p14:tracePt t="14012" x="3709988" y="4489450"/>
          <p14:tracePt t="14014" x="3702050" y="4510088"/>
          <p14:tracePt t="14017" x="3673475" y="4516438"/>
          <p14:tracePt t="14018" x="3667125" y="4524375"/>
          <p14:tracePt t="14020" x="3646488" y="4530725"/>
          <p14:tracePt t="14022" x="3638550" y="4545013"/>
          <p14:tracePt t="14023" x="3632200" y="4552950"/>
          <p14:tracePt t="14026" x="3624263" y="4559300"/>
          <p14:tracePt t="14028" x="3611563" y="4565650"/>
          <p14:tracePt t="14030" x="3603625" y="4579938"/>
          <p14:tracePt t="14032" x="3597275" y="4587875"/>
          <p14:tracePt t="14034" x="3597275" y="4594225"/>
          <p14:tracePt t="14037" x="3589338" y="4602163"/>
          <p14:tracePt t="14038" x="3576638" y="4614863"/>
          <p14:tracePt t="14039" x="3568700" y="4622800"/>
          <p14:tracePt t="14045" x="3562350" y="4637088"/>
          <p14:tracePt t="14046" x="3562350" y="4651375"/>
          <p14:tracePt t="14053" x="3533775" y="4686300"/>
          <p14:tracePt t="14054" x="3519488" y="4692650"/>
          <p14:tracePt t="14056" x="3505200" y="4706938"/>
          <p14:tracePt t="14059" x="3498850" y="4727575"/>
          <p14:tracePt t="14061" x="3484563" y="4735513"/>
          <p14:tracePt t="14062" x="3470275" y="4741863"/>
          <p14:tracePt t="14064" x="3455988" y="4762500"/>
          <p14:tracePt t="14066" x="3435350" y="4776788"/>
          <p14:tracePt t="14068" x="3429000" y="4797425"/>
          <p14:tracePt t="14070" x="3400425" y="4811713"/>
          <p14:tracePt t="14072" x="3392488" y="4833938"/>
          <p14:tracePt t="14074" x="3379788" y="4840288"/>
          <p14:tracePt t="14076" x="3351213" y="4860925"/>
          <p14:tracePt t="14078" x="3322638" y="4883150"/>
          <p14:tracePt t="14080" x="3308350" y="4903788"/>
          <p14:tracePt t="14082" x="3287713" y="4918075"/>
          <p14:tracePt t="14086" x="3246438" y="4953000"/>
          <p14:tracePt t="14088" x="3224213" y="4967288"/>
          <p14:tracePt t="14090" x="3203575" y="4981575"/>
          <p14:tracePt t="14092" x="3182938" y="5002213"/>
          <p14:tracePt t="14094" x="3154363" y="5016500"/>
          <p14:tracePt t="14096" x="3140075" y="5022850"/>
          <p14:tracePt t="14098" x="3119438" y="5037138"/>
          <p14:tracePt t="14100" x="3098800" y="5051425"/>
          <p14:tracePt t="14102" x="3076575" y="5057775"/>
          <p14:tracePt t="14104" x="3062288" y="5072063"/>
          <p14:tracePt t="14106" x="3041650" y="5078413"/>
          <p14:tracePt t="14109" x="3027363" y="5086350"/>
          <p14:tracePt t="14110" x="3006725" y="5086350"/>
          <p14:tracePt t="14112" x="2992438" y="5092700"/>
          <p14:tracePt t="14114" x="2971800" y="5092700"/>
          <p14:tracePt t="14116" x="2957513" y="5092700"/>
          <p14:tracePt t="14118" x="2936875" y="5106988"/>
          <p14:tracePt t="14120" x="2922588" y="5106988"/>
          <p14:tracePt t="14122" x="2908300" y="5106988"/>
          <p14:tracePt t="14123" x="2894013" y="5106988"/>
          <p14:tracePt t="14126" x="2887663" y="5106988"/>
          <p14:tracePt t="14128" x="2867025" y="5106988"/>
          <p14:tracePt t="14130" x="2859088" y="5106988"/>
          <p14:tracePt t="14131" x="2852738" y="5106988"/>
          <p14:tracePt t="14134" x="2838450" y="5106988"/>
          <p14:tracePt t="14136" x="2830513" y="5106988"/>
          <p14:tracePt t="14138" x="2824163" y="5100638"/>
          <p14:tracePt t="14140" x="2803525" y="5100638"/>
          <p14:tracePt t="14144" x="2795588" y="5100638"/>
          <p14:tracePt t="14146" x="2789238" y="5100638"/>
          <p14:tracePt t="14153" x="2781300" y="5100638"/>
          <p14:tracePt t="14230" x="2781300" y="5092700"/>
          <p14:tracePt t="14234" x="2768600" y="5092700"/>
          <p14:tracePt t="14368" x="2768600" y="5086350"/>
          <p14:tracePt t="14375" x="2768600" y="5072063"/>
          <p14:tracePt t="14378" x="2774950" y="5065713"/>
          <p14:tracePt t="14382" x="2774950" y="5057775"/>
          <p14:tracePt t="14386" x="2774950" y="5051425"/>
          <p14:tracePt t="14388" x="2774950" y="5037138"/>
          <p14:tracePt t="14394" x="2781300" y="5022850"/>
          <p14:tracePt t="14396" x="2781300" y="5016500"/>
          <p14:tracePt t="14400" x="2789238" y="5002213"/>
          <p14:tracePt t="14402" x="2789238" y="4994275"/>
          <p14:tracePt t="14404" x="2789238" y="4987925"/>
          <p14:tracePt t="14406" x="2803525" y="4987925"/>
          <p14:tracePt t="14410" x="2803525" y="4981575"/>
          <p14:tracePt t="14414" x="2803525" y="4967288"/>
          <p14:tracePt t="14420" x="2809875" y="4959350"/>
          <p14:tracePt t="14428" x="2809875" y="4953000"/>
          <p14:tracePt t="14432" x="2809875" y="4945063"/>
          <p14:tracePt t="14438" x="2817813" y="4945063"/>
          <p14:tracePt t="14441" x="2817813" y="4932363"/>
          <p14:tracePt t="14446" x="2817813" y="4924425"/>
          <p14:tracePt t="14464" x="2817813" y="4918075"/>
          <p14:tracePt t="14538" x="2817813" y="4910138"/>
          <p14:tracePt t="14546" x="2803525" y="4910138"/>
          <p14:tracePt t="14550" x="2795588" y="4910138"/>
          <p14:tracePt t="14554" x="2789238" y="4910138"/>
          <p14:tracePt t="14556" x="2789238" y="4895850"/>
          <p14:tracePt t="14558" x="2781300" y="4895850"/>
          <p14:tracePt t="14562" x="2768600" y="4895850"/>
          <p14:tracePt t="14569" x="2760663" y="4895850"/>
          <p14:tracePt t="14572" x="2754313" y="4895850"/>
          <p14:tracePt t="14577" x="2754313" y="4889500"/>
          <p14:tracePt t="14578" x="2746375" y="4889500"/>
          <p14:tracePt t="14582" x="2732088" y="4889500"/>
          <p14:tracePt t="14586" x="2725738" y="4889500"/>
          <p14:tracePt t="14593" x="2719388" y="4889500"/>
          <p14:tracePt t="14599" x="2711450" y="4889500"/>
          <p14:tracePt t="14600" x="2711450" y="4883150"/>
          <p14:tracePt t="14604" x="2697163" y="4883150"/>
          <p14:tracePt t="14608" x="2690813" y="4883150"/>
          <p14:tracePt t="14614" x="2682875" y="4883150"/>
          <p14:tracePt t="14618" x="2676525" y="4883150"/>
          <p14:tracePt t="14622" x="2662238" y="4883150"/>
          <p14:tracePt t="14628" x="2655888" y="4883150"/>
          <p14:tracePt t="14636" x="2647950" y="4883150"/>
          <p14:tracePt t="14638" x="2647950" y="4875213"/>
          <p14:tracePt t="14645" x="2641600" y="4875213"/>
          <p14:tracePt t="14676" x="2647950" y="4875213"/>
          <p14:tracePt t="14678" x="2662238" y="4875213"/>
          <p14:tracePt t="14680" x="2670175" y="4875213"/>
          <p14:tracePt t="14682" x="2682875" y="4875213"/>
          <p14:tracePt t="14685" x="2697163" y="4875213"/>
          <p14:tracePt t="14686" x="2711450" y="4875213"/>
          <p14:tracePt t="14688" x="2732088" y="4860925"/>
          <p14:tracePt t="14690" x="2740025" y="4860925"/>
          <p14:tracePt t="14692" x="2754313" y="4860925"/>
          <p14:tracePt t="14694" x="2774950" y="4854575"/>
          <p14:tracePt t="14696" x="2789238" y="4854575"/>
          <p14:tracePt t="14698" x="2809875" y="4846638"/>
          <p14:tracePt t="14700" x="2824163" y="4840288"/>
          <p14:tracePt t="14702" x="2838450" y="4840288"/>
          <p14:tracePt t="14704" x="2852738" y="4826000"/>
          <p14:tracePt t="14706" x="2873375" y="4826000"/>
          <p14:tracePt t="14708" x="2879725" y="4819650"/>
          <p14:tracePt t="14710" x="2894013" y="4819650"/>
          <p14:tracePt t="14712" x="2916238" y="4811713"/>
          <p14:tracePt t="14714" x="2922588" y="4811713"/>
          <p14:tracePt t="14716" x="2943225" y="4811713"/>
          <p14:tracePt t="14718" x="2957513" y="4811713"/>
          <p14:tracePt t="14720" x="2965450" y="4805363"/>
          <p14:tracePt t="14722" x="2978150" y="4805363"/>
          <p14:tracePt t="14725" x="2992438" y="4805363"/>
          <p14:tracePt t="14726" x="3000375" y="4791075"/>
          <p14:tracePt t="14728" x="3013075" y="4791075"/>
          <p14:tracePt t="14730" x="3027363" y="4791075"/>
          <p14:tracePt t="14732" x="3035300" y="4791075"/>
          <p14:tracePt t="14735" x="3055938" y="4784725"/>
          <p14:tracePt t="14737" x="3062288" y="4784725"/>
          <p14:tracePt t="14738" x="3084513" y="4784725"/>
          <p14:tracePt t="14740" x="3090863" y="4776788"/>
          <p14:tracePt t="14744" x="3105150" y="4776788"/>
          <p14:tracePt t="14746" x="3119438" y="4776788"/>
          <p14:tracePt t="14750" x="3125788" y="4770438"/>
          <p14:tracePt t="14752" x="3133725" y="4770438"/>
          <p14:tracePt t="14759" x="3140075" y="4770438"/>
          <p14:tracePt t="14769" x="3154363" y="4770438"/>
          <p14:tracePt t="14772" x="3154363" y="4776788"/>
          <p14:tracePt t="14778" x="3154363" y="4797425"/>
          <p14:tracePt t="14780" x="3154363" y="4805363"/>
          <p14:tracePt t="14785" x="3148013" y="4811713"/>
          <p14:tracePt t="14786" x="3148013" y="4826000"/>
          <p14:tracePt t="14788" x="3148013" y="4833938"/>
          <p14:tracePt t="14791" x="3148013" y="4846638"/>
          <p14:tracePt t="14792" x="3140075" y="4846638"/>
          <p14:tracePt t="14794" x="3140075" y="4860925"/>
          <p14:tracePt t="14796" x="3133725" y="4875213"/>
          <p14:tracePt t="14798" x="3133725" y="4883150"/>
          <p14:tracePt t="14802" x="3133725" y="4903788"/>
          <p14:tracePt t="14806" x="3133725" y="4910138"/>
          <p14:tracePt t="14809" x="3133725" y="4918075"/>
          <p14:tracePt t="14811" x="3133725" y="4932363"/>
          <p14:tracePt t="14814" x="3133725" y="4945063"/>
          <p14:tracePt t="14976" x="3133725" y="4932363"/>
          <p14:tracePt t="14980" x="3119438" y="4924425"/>
          <p14:tracePt t="14985" x="3119438" y="4918075"/>
          <p14:tracePt t="14987" x="3119438" y="4910138"/>
          <p14:tracePt t="14990" x="3119438" y="4895850"/>
          <p14:tracePt t="14992" x="3119438" y="4889500"/>
          <p14:tracePt t="14994" x="3119438" y="4883150"/>
          <p14:tracePt t="14998" x="3119438" y="4875213"/>
          <p14:tracePt t="15000" x="3125788" y="4860925"/>
          <p14:tracePt t="15004" x="3125788" y="4854575"/>
          <p14:tracePt t="15016" x="3119438" y="4854575"/>
          <p14:tracePt t="15018" x="3111500" y="4854575"/>
          <p14:tracePt t="15020" x="3105150" y="4854575"/>
          <p14:tracePt t="15022" x="3098800" y="4854575"/>
          <p14:tracePt t="15024" x="3084513" y="4860925"/>
          <p14:tracePt t="15026" x="3076575" y="4860925"/>
          <p14:tracePt t="15028" x="3070225" y="4868863"/>
          <p14:tracePt t="15030" x="3062288" y="4875213"/>
          <p14:tracePt t="15032" x="3041650" y="4883150"/>
          <p14:tracePt t="15035" x="3035300" y="4895850"/>
          <p14:tracePt t="15036" x="3027363" y="4903788"/>
          <p14:tracePt t="15038" x="3027363" y="4910138"/>
          <p14:tracePt t="15040" x="3013075" y="4918075"/>
          <p14:tracePt t="15044" x="3000375" y="4945063"/>
          <p14:tracePt t="15046" x="2992438" y="4953000"/>
          <p14:tracePt t="15048" x="2978150" y="4967288"/>
          <p14:tracePt t="15053" x="2971800" y="4987925"/>
          <p14:tracePt t="15054" x="2965450" y="5008563"/>
          <p14:tracePt t="15056" x="2965450" y="5016500"/>
          <p14:tracePt t="15058" x="2957513" y="5022850"/>
          <p14:tracePt t="15060" x="2957513" y="5037138"/>
          <p14:tracePt t="15062" x="2957513" y="5043488"/>
          <p14:tracePt t="15064" x="2957513" y="5051425"/>
          <p14:tracePt t="15066" x="2957513" y="5057775"/>
          <p14:tracePt t="15068" x="2957513" y="5072063"/>
          <p14:tracePt t="15072" x="2957513" y="5078413"/>
          <p14:tracePt t="15074" x="2957513" y="5086350"/>
          <p14:tracePt t="15078" x="2957513" y="5092700"/>
          <p14:tracePt t="15080" x="2965450" y="5092700"/>
          <p14:tracePt t="15086" x="2986088" y="5092700"/>
          <p14:tracePt t="15088" x="2992438" y="5106988"/>
          <p14:tracePt t="15090" x="3000375" y="5106988"/>
          <p14:tracePt t="15094" x="3021013" y="5106988"/>
          <p14:tracePt t="15096" x="3027363" y="5106988"/>
          <p14:tracePt t="15098" x="3035300" y="5106988"/>
          <p14:tracePt t="15102" x="3062288" y="5100638"/>
          <p14:tracePt t="15104" x="3070225" y="5100638"/>
          <p14:tracePt t="15106" x="3090863" y="5092700"/>
          <p14:tracePt t="15108" x="3098800" y="5092700"/>
          <p14:tracePt t="15110" x="3119438" y="5086350"/>
          <p14:tracePt t="15112" x="3125788" y="5086350"/>
          <p14:tracePt t="15114" x="3133725" y="5072063"/>
          <p14:tracePt t="15117" x="3154363" y="5065713"/>
          <p14:tracePt t="15119" x="3160713" y="5057775"/>
          <p14:tracePt t="15120" x="3175000" y="5057775"/>
          <p14:tracePt t="15122" x="3189288" y="5051425"/>
          <p14:tracePt t="15124" x="3197225" y="5037138"/>
          <p14:tracePt t="15126" x="3203575" y="5037138"/>
          <p14:tracePt t="15128" x="3209925" y="5029200"/>
          <p14:tracePt t="15130" x="3209925" y="5022850"/>
          <p14:tracePt t="15132" x="3224213" y="5016500"/>
          <p14:tracePt t="15136" x="3232150" y="5002213"/>
          <p14:tracePt t="15138" x="3232150" y="4994275"/>
          <p14:tracePt t="15144" x="3232150" y="4987925"/>
          <p14:tracePt t="15146" x="3232150" y="4981575"/>
          <p14:tracePt t="15148" x="3232150" y="4967288"/>
          <p14:tracePt t="15152" x="3232150" y="4959350"/>
          <p14:tracePt t="15154" x="3232150" y="4953000"/>
          <p14:tracePt t="15161" x="3217863" y="4932363"/>
          <p14:tracePt t="15162" x="3217863" y="4924425"/>
          <p14:tracePt t="15164" x="3209925" y="4918075"/>
          <p14:tracePt t="15167" x="3203575" y="4910138"/>
          <p14:tracePt t="15169" x="3189288" y="4910138"/>
          <p14:tracePt t="15170" x="3182938" y="4895850"/>
          <p14:tracePt t="15172" x="3175000" y="4889500"/>
          <p14:tracePt t="15174" x="3168650" y="4889500"/>
          <p14:tracePt t="15176" x="3168650" y="4883150"/>
          <p14:tracePt t="15178" x="3154363" y="4883150"/>
          <p14:tracePt t="15180" x="3148013" y="4875213"/>
          <p14:tracePt t="15183" x="3140075" y="4875213"/>
          <p14:tracePt t="15185" x="3133725" y="4875213"/>
          <p14:tracePt t="15188" x="3119438" y="4875213"/>
          <p14:tracePt t="15190" x="3111500" y="4860925"/>
          <p14:tracePt t="15192" x="3105150" y="4860925"/>
          <p14:tracePt t="15194" x="3098800" y="4860925"/>
          <p14:tracePt t="15198" x="3084513" y="4860925"/>
          <p14:tracePt t="15199" x="3076575" y="4860925"/>
          <p14:tracePt t="15202" x="3070225" y="4860925"/>
          <p14:tracePt t="15204" x="3062288" y="4860925"/>
          <p14:tracePt t="15206" x="3049588" y="4860925"/>
          <p14:tracePt t="15208" x="3041650" y="4860925"/>
          <p14:tracePt t="15210" x="3027363" y="4860925"/>
          <p14:tracePt t="15212" x="3027363" y="4868863"/>
          <p14:tracePt t="15215" x="3013075" y="4868863"/>
          <p14:tracePt t="15216" x="3000375" y="4875213"/>
          <p14:tracePt t="15218" x="2992438" y="4875213"/>
          <p14:tracePt t="15220" x="2978150" y="4883150"/>
          <p14:tracePt t="15222" x="2971800" y="4883150"/>
          <p14:tracePt t="15224" x="2965450" y="4895850"/>
          <p14:tracePt t="15228" x="2957513" y="4903788"/>
          <p14:tracePt t="15230" x="2943225" y="4903788"/>
          <p14:tracePt t="15232" x="2936875" y="4903788"/>
          <p14:tracePt t="15235" x="2928938" y="4910138"/>
          <p14:tracePt t="15238" x="2928938" y="4918075"/>
          <p14:tracePt t="15240" x="2922588" y="4918075"/>
          <p14:tracePt t="15242" x="2908300" y="4932363"/>
          <p14:tracePt t="15248" x="2908300" y="4938713"/>
          <p14:tracePt t="15252" x="2901950" y="4938713"/>
          <p14:tracePt t="15254" x="2901950" y="4945063"/>
          <p14:tracePt t="15261" x="2901950" y="4953000"/>
          <p14:tracePt t="15266" x="2901950" y="4967288"/>
          <p14:tracePt t="15275" x="2901950" y="4973638"/>
          <p14:tracePt t="15280" x="2901950" y="4981575"/>
          <p14:tracePt t="15636" x="2908300" y="4981575"/>
          <p14:tracePt t="15646" x="2916238" y="4981575"/>
          <p14:tracePt t="15657" x="2922588" y="4967288"/>
          <p14:tracePt t="15873" x="2922588" y="4959350"/>
          <p14:tracePt t="15878" x="2922588" y="4953000"/>
          <p14:tracePt t="15882" x="2922588" y="4945063"/>
          <p14:tracePt t="15886" x="2922588" y="4932363"/>
          <p14:tracePt t="15891" x="2922588" y="4924425"/>
          <p14:tracePt t="15892" x="2908300" y="4924425"/>
          <p14:tracePt t="15894" x="2908300" y="4918075"/>
          <p14:tracePt t="15898" x="2908300" y="4910138"/>
          <p14:tracePt t="15900" x="2901950" y="4895850"/>
          <p14:tracePt t="15906" x="2901950" y="4889500"/>
          <p14:tracePt t="15910" x="2894013" y="4883150"/>
          <p14:tracePt t="15912" x="2894013" y="4875213"/>
          <p14:tracePt t="15914" x="2887663" y="4860925"/>
          <p14:tracePt t="15919" x="2887663" y="4854575"/>
          <p14:tracePt t="15920" x="2873375" y="4846638"/>
          <p14:tracePt t="15922" x="2873375" y="4840288"/>
          <p14:tracePt t="15924" x="2867025" y="4840288"/>
          <p14:tracePt t="15927" x="2867025" y="4826000"/>
          <p14:tracePt t="15930" x="2859088" y="4819650"/>
          <p14:tracePt t="15935" x="2859088" y="4811713"/>
          <p14:tracePt t="15936" x="2852738" y="4805363"/>
          <p14:tracePt t="15940" x="2852738" y="4791075"/>
          <p14:tracePt t="15942" x="2838450" y="4791075"/>
          <p14:tracePt t="15946" x="2838450" y="4784725"/>
          <p14:tracePt t="15947" x="2830513" y="4784725"/>
          <p14:tracePt t="15949" x="2830513" y="4776788"/>
          <p14:tracePt t="15957" x="2824163" y="4770438"/>
          <p14:tracePt t="15962" x="2817813" y="4756150"/>
          <p14:tracePt t="15968" x="2817813" y="4748213"/>
          <p14:tracePt t="15972" x="2803525" y="4748213"/>
          <p14:tracePt t="16157" x="2795588" y="4741863"/>
          <p14:tracePt t="16162" x="2795588" y="4735513"/>
          <p14:tracePt t="16164" x="2789238" y="4735513"/>
          <p14:tracePt t="16166" x="2789238" y="4721225"/>
          <p14:tracePt t="16168" x="2781300" y="4713288"/>
          <p14:tracePt t="16170" x="2781300" y="4706938"/>
          <p14:tracePt t="16172" x="2768600" y="4706938"/>
          <p14:tracePt t="16175" x="2768600" y="4700588"/>
          <p14:tracePt t="16176" x="2760663" y="4686300"/>
          <p14:tracePt t="16178" x="2760663" y="4678363"/>
          <p14:tracePt t="16180" x="2754313" y="4672013"/>
          <p14:tracePt t="16182" x="2746375" y="4672013"/>
          <p14:tracePt t="16185" x="2746375" y="4664075"/>
          <p14:tracePt t="16186" x="2732088" y="4664075"/>
          <p14:tracePt t="16188" x="2732088" y="4651375"/>
          <p14:tracePt t="16189" x="2725738" y="4643438"/>
          <p14:tracePt t="16195" x="2719388" y="4637088"/>
          <p14:tracePt t="16196" x="2711450" y="4637088"/>
          <p14:tracePt t="16198" x="2711450" y="4629150"/>
          <p14:tracePt t="16202" x="2697163" y="4629150"/>
          <p14:tracePt t="16204" x="2690813" y="4629150"/>
          <p14:tracePt t="16206" x="2690813" y="4614863"/>
          <p14:tracePt t="16208" x="2682875" y="4614863"/>
          <p14:tracePt t="16212" x="2676525" y="4614863"/>
          <p14:tracePt t="16216" x="2662238" y="4614863"/>
          <p14:tracePt t="16218" x="2662238" y="4608513"/>
          <p14:tracePt t="16224" x="2655888" y="4608513"/>
          <p14:tracePt t="22546" x="2662238" y="4608513"/>
          <p14:tracePt t="22548" x="2676525" y="4608513"/>
          <p14:tracePt t="22550" x="2705100" y="4608513"/>
          <p14:tracePt t="22552" x="2740025" y="4608513"/>
          <p14:tracePt t="22554" x="2774950" y="4608513"/>
          <p14:tracePt t="22556" x="2817813" y="4608513"/>
          <p14:tracePt t="22557" x="2873375" y="4602163"/>
          <p14:tracePt t="22560" x="2928938" y="4602163"/>
          <p14:tracePt t="22562" x="2992438" y="4602163"/>
          <p14:tracePt t="22564" x="3062288" y="4594225"/>
          <p14:tracePt t="22565" x="3133725" y="4594225"/>
          <p14:tracePt t="22568" x="3203575" y="4579938"/>
          <p14:tracePt t="22570" x="3281363" y="4579938"/>
          <p14:tracePt t="22572" x="3371850" y="4573588"/>
          <p14:tracePt t="22573" x="3449638" y="4573588"/>
          <p14:tracePt t="22576" x="3554413" y="4573588"/>
          <p14:tracePt t="22578" x="3646488" y="4565650"/>
          <p14:tracePt t="22580" x="3730625" y="4565650"/>
          <p14:tracePt t="22581" x="3829050" y="4565650"/>
          <p14:tracePt t="22584" x="3913188" y="4565650"/>
          <p14:tracePt t="22586" x="4011613" y="4565650"/>
          <p14:tracePt t="22588" x="4110038" y="4565650"/>
          <p14:tracePt t="22589" x="4214813" y="4565650"/>
          <p14:tracePt t="22592" x="4313238" y="4559300"/>
          <p14:tracePt t="22594" x="4391025" y="4559300"/>
          <p14:tracePt t="22596" x="4495800" y="4538663"/>
          <p14:tracePt t="22598" x="4579938" y="4530725"/>
          <p14:tracePt t="22600" x="4672013" y="4524375"/>
          <p14:tracePt t="22602" x="4770438" y="4510088"/>
          <p14:tracePt t="22604" x="4848225" y="4495800"/>
          <p14:tracePt t="22606" x="4945063" y="4475163"/>
          <p14:tracePt t="22609" x="5030788" y="4454525"/>
          <p14:tracePt t="22611" x="5106988" y="4432300"/>
          <p14:tracePt t="22612" x="5191125" y="4405313"/>
          <p14:tracePt t="22614" x="5262563" y="4383088"/>
          <p14:tracePt t="22616" x="5338763" y="4356100"/>
          <p14:tracePt t="22618" x="5410200" y="4327525"/>
          <p14:tracePt t="22620" x="5472113" y="4298950"/>
          <p14:tracePt t="22622" x="5521325" y="4264025"/>
          <p14:tracePt t="22624" x="5584825" y="4229100"/>
          <p14:tracePt t="22626" x="5634038" y="4194175"/>
          <p14:tracePt t="22628" x="5683250" y="4159250"/>
          <p14:tracePt t="22630" x="5718175" y="4137025"/>
          <p14:tracePt t="22632" x="5753100" y="4110038"/>
          <p14:tracePt t="22635" x="5789613" y="4081463"/>
          <p14:tracePt t="22636" x="5810250" y="4052888"/>
          <p14:tracePt t="22638" x="5845175" y="4040188"/>
          <p14:tracePt t="22640" x="5873750" y="4011613"/>
          <p14:tracePt t="22642" x="5900738" y="3997325"/>
          <p14:tracePt t="22644" x="5915025" y="3976688"/>
          <p14:tracePt t="22646" x="5935663" y="3968750"/>
          <p14:tracePt t="22648" x="5949950" y="3948113"/>
          <p14:tracePt t="22652" x="5978525" y="3927475"/>
          <p14:tracePt t="22654" x="5984875" y="3913188"/>
          <p14:tracePt t="22656" x="5999163" y="3905250"/>
          <p14:tracePt t="22658" x="5999163" y="3898900"/>
          <p14:tracePt t="22660" x="6007100" y="3892550"/>
          <p14:tracePt t="22662" x="6007100" y="3878263"/>
          <p14:tracePt t="22664" x="6013450" y="3870325"/>
          <p14:tracePt t="22666" x="6013450" y="3863975"/>
          <p14:tracePt t="22668" x="6013450" y="3856038"/>
          <p14:tracePt t="22670" x="6013450" y="3843338"/>
          <p14:tracePt t="22672" x="6013450" y="3835400"/>
          <p14:tracePt t="22675" x="6021388" y="3829050"/>
          <p14:tracePt t="22677" x="6021388" y="3821113"/>
          <p14:tracePt t="22678" x="6034088" y="3808413"/>
          <p14:tracePt t="22680" x="6042025" y="3800475"/>
          <p14:tracePt t="22682" x="6042025" y="3794125"/>
          <p14:tracePt t="22684" x="6048375" y="3786188"/>
          <p14:tracePt t="22686" x="6070600" y="3765550"/>
          <p14:tracePt t="22688" x="6076950" y="3751263"/>
          <p14:tracePt t="22689" x="6083300" y="3730625"/>
          <p14:tracePt t="22695" x="6118225" y="3695700"/>
          <p14:tracePt t="22696" x="6140450" y="3681413"/>
          <p14:tracePt t="22698" x="6154738" y="3652838"/>
          <p14:tracePt t="22700" x="6175375" y="3624263"/>
          <p14:tracePt t="22702" x="6189663" y="3597275"/>
          <p14:tracePt t="22704" x="6216650" y="3575050"/>
          <p14:tracePt t="22706" x="6245225" y="3540125"/>
          <p14:tracePt t="22708" x="6265863" y="3513138"/>
          <p14:tracePt t="22710" x="6294438" y="3484563"/>
          <p14:tracePt t="22712" x="6323013" y="3449638"/>
          <p14:tracePt t="22714" x="6351588" y="3414713"/>
          <p14:tracePt t="22717" x="6372225" y="3386138"/>
          <p14:tracePt t="22719" x="6400800" y="3351213"/>
          <p14:tracePt t="22720" x="6427788" y="3316288"/>
          <p14:tracePt t="22722" x="6456363" y="3281363"/>
          <p14:tracePt t="22724" x="6477000" y="3259138"/>
          <p14:tracePt t="22726" x="6497638" y="3232150"/>
          <p14:tracePt t="22728" x="6526213" y="3203575"/>
          <p14:tracePt t="22730" x="6546850" y="3175000"/>
          <p14:tracePt t="22732" x="6569075" y="3154363"/>
          <p14:tracePt t="22735" x="6596063" y="3133725"/>
          <p14:tracePt t="22736" x="6610350" y="3125788"/>
          <p14:tracePt t="22738" x="6632575" y="3105150"/>
          <p14:tracePt t="22740" x="6645275" y="3098800"/>
          <p14:tracePt t="22744" x="6673850" y="3090863"/>
          <p14:tracePt t="22746" x="6681788" y="3090863"/>
          <p14:tracePt t="22748" x="6688138" y="3090863"/>
          <p14:tracePt t="22750" x="6702425" y="3090863"/>
          <p14:tracePt t="22762" x="6708775" y="3090863"/>
          <p14:tracePt t="22766" x="6716713" y="3090863"/>
          <p14:tracePt t="22770" x="6723063" y="3105150"/>
          <p14:tracePt t="22772" x="6737350" y="3111500"/>
          <p14:tracePt t="22773" x="6751638" y="3119438"/>
          <p14:tracePt t="22776" x="6757988" y="3119438"/>
          <p14:tracePt t="22778" x="6778625" y="3140075"/>
          <p14:tracePt t="22780" x="6792913" y="3148013"/>
          <p14:tracePt t="22781" x="6815138" y="3160713"/>
          <p14:tracePt t="22784" x="6827838" y="3175000"/>
          <p14:tracePt t="22786" x="6850063" y="3189288"/>
          <p14:tracePt t="22788" x="6864350" y="3209925"/>
          <p14:tracePt t="22789" x="6884988" y="3224213"/>
          <p14:tracePt t="22792" x="6899275" y="3244850"/>
          <p14:tracePt t="22794" x="6919913" y="3259138"/>
          <p14:tracePt t="22796" x="6934200" y="3281363"/>
          <p14:tracePt t="22798" x="6948488" y="3294063"/>
          <p14:tracePt t="22799" x="6969125" y="3316288"/>
          <p14:tracePt t="22802" x="6983413" y="3330575"/>
          <p14:tracePt t="22804" x="6997700" y="3336925"/>
          <p14:tracePt t="22806" x="7018338" y="3351213"/>
          <p14:tracePt t="22809" x="7024688" y="3357563"/>
          <p14:tracePt t="22811" x="7038975" y="3371850"/>
          <p14:tracePt t="22812" x="7059613" y="3386138"/>
          <p14:tracePt t="22814" x="7073900" y="3386138"/>
          <p14:tracePt t="22816" x="7102475" y="3386138"/>
          <p14:tracePt t="22818" x="7131050" y="3392488"/>
          <p14:tracePt t="22820" x="7158038" y="3392488"/>
          <p14:tracePt t="22822" x="7180263" y="3392488"/>
          <p14:tracePt t="22824" x="7215188" y="3392488"/>
          <p14:tracePt t="22826" x="7264400" y="3392488"/>
          <p14:tracePt t="22828" x="7313613" y="3392488"/>
          <p14:tracePt t="22830" x="7354888" y="3386138"/>
          <p14:tracePt t="22832" x="7418388" y="3379788"/>
          <p14:tracePt t="22835" x="7481888" y="3371850"/>
          <p14:tracePt t="22836" x="7545388" y="3365500"/>
          <p14:tracePt t="22838" x="7615238" y="3351213"/>
          <p14:tracePt t="22839" x="7685088" y="3336925"/>
          <p14:tracePt t="22842" x="7769225" y="3316288"/>
          <p14:tracePt t="22844" x="7847013" y="3308350"/>
          <p14:tracePt t="22846" x="7931150" y="3294063"/>
          <p14:tracePt t="22848" x="8015288" y="3273425"/>
          <p14:tracePt t="22852" x="8185150" y="3244850"/>
          <p14:tracePt t="22854" x="8261350" y="3232150"/>
          <p14:tracePt t="22856" x="8353425" y="3209925"/>
          <p14:tracePt t="22858" x="8429625" y="3189288"/>
          <p14:tracePt t="22860" x="8515350" y="3168650"/>
          <p14:tracePt t="22862" x="8605838" y="3154363"/>
          <p14:tracePt t="22864" x="8675688" y="3125788"/>
          <p14:tracePt t="22866" x="8753475" y="3105150"/>
          <p14:tracePt t="22868" x="8823325" y="3090863"/>
          <p14:tracePt t="22870" x="8886825" y="3062288"/>
          <p14:tracePt t="22872" x="8956675" y="3049588"/>
          <p14:tracePt t="22875" x="9005888" y="3021013"/>
          <p14:tracePt t="22877" x="9063038" y="3000375"/>
          <p14:tracePt t="22878" x="9126538" y="2978150"/>
          <p14:tracePt t="22880" x="9161463" y="2951163"/>
          <p14:tracePt t="22882" x="9202738" y="2928938"/>
          <p14:tracePt t="22884" x="9237663" y="2914650"/>
          <p14:tracePt t="22886" x="9272588" y="2894013"/>
          <p14:tracePt t="22888" x="9301163" y="2873375"/>
          <p14:tracePt t="22889" x="9315450" y="2859088"/>
          <p14:tracePt t="22895" x="9350375" y="2817813"/>
          <p14:tracePt t="22896" x="9358313" y="2803525"/>
          <p14:tracePt t="22898" x="9371013" y="2789238"/>
          <p14:tracePt t="22900" x="9371013" y="2774950"/>
          <p14:tracePt t="22902" x="9371013" y="2768600"/>
          <p14:tracePt t="22904" x="9371013" y="2754313"/>
          <p14:tracePt t="22906" x="9371013" y="2746375"/>
          <p14:tracePt t="22907" x="9371013" y="2740025"/>
          <p14:tracePt t="22912" x="9364663" y="2732088"/>
          <p14:tracePt t="22917" x="9358313" y="2732088"/>
          <p14:tracePt t="22920" x="9350375" y="2732088"/>
          <p14:tracePt t="22922" x="9350375" y="2719388"/>
          <p14:tracePt t="22924" x="9336088" y="2719388"/>
          <p14:tracePt t="22927" x="9329738" y="2719388"/>
          <p14:tracePt t="22930" x="9321800" y="2719388"/>
          <p14:tracePt t="22936" x="9315450" y="2719388"/>
          <p14:tracePt t="22938" x="9301163" y="2719388"/>
          <p14:tracePt t="22940" x="9294813" y="2719388"/>
          <p14:tracePt t="22944" x="9286875" y="2719388"/>
          <p14:tracePt t="22946" x="9280525" y="2719388"/>
          <p14:tracePt t="22948" x="9266238" y="2725738"/>
          <p14:tracePt t="22950" x="9259888" y="2725738"/>
          <p14:tracePt t="22952" x="9251950" y="2725738"/>
          <p14:tracePt t="22954" x="9245600" y="2732088"/>
          <p14:tracePt t="22956" x="9231313" y="2740025"/>
          <p14:tracePt t="22957" x="9224963" y="2754313"/>
          <p14:tracePt t="22960" x="9217025" y="2754313"/>
          <p14:tracePt t="22962" x="9210675" y="2768600"/>
          <p14:tracePt t="22964" x="9196388" y="2774950"/>
          <p14:tracePt t="22965" x="9188450" y="2789238"/>
          <p14:tracePt t="22968" x="9182100" y="2795588"/>
          <p14:tracePt t="22970" x="9175750" y="2809875"/>
          <p14:tracePt t="22972" x="9175750" y="2824163"/>
          <p14:tracePt t="22973" x="9161463" y="2838450"/>
          <p14:tracePt t="22976" x="9153525" y="2859088"/>
          <p14:tracePt t="22978" x="9147175" y="2867025"/>
          <p14:tracePt t="22980" x="9147175" y="2879725"/>
          <p14:tracePt t="22983" x="9139238" y="2901950"/>
          <p14:tracePt t="22985" x="9126538" y="2914650"/>
          <p14:tracePt t="22986" x="9126538" y="2936875"/>
          <p14:tracePt t="22988" x="9126538" y="2943225"/>
          <p14:tracePt t="22990" x="9118600" y="2963863"/>
          <p14:tracePt t="22992" x="9118600" y="2978150"/>
          <p14:tracePt t="22994" x="9118600" y="2986088"/>
          <p14:tracePt t="22996" x="9118600" y="3006725"/>
          <p14:tracePt t="22998" x="9112250" y="3013075"/>
          <p14:tracePt t="23003" x="9112250" y="3035300"/>
          <p14:tracePt t="23004" x="9112250" y="3041650"/>
          <p14:tracePt t="23006" x="9112250" y="3049588"/>
          <p14:tracePt t="23008" x="9112250" y="3055938"/>
          <p14:tracePt t="23012" x="9112250" y="3070225"/>
          <p14:tracePt t="23016" x="9126538" y="3070225"/>
          <p14:tracePt t="23019" x="9126538" y="3076575"/>
          <p14:tracePt t="23020" x="9132888" y="3076575"/>
          <p14:tracePt t="23027" x="9139238" y="3076575"/>
          <p14:tracePt t="23032" x="9147175" y="3076575"/>
          <p14:tracePt t="23036" x="9161463" y="3076575"/>
          <p14:tracePt t="23040" x="9167813" y="3076575"/>
          <p14:tracePt t="23044" x="9175750" y="3076575"/>
          <p14:tracePt t="23046" x="9182100" y="3076575"/>
          <p14:tracePt t="23048" x="9196388" y="3076575"/>
          <p14:tracePt t="23050" x="9202738" y="3076575"/>
          <p14:tracePt t="23052" x="9217025" y="3076575"/>
          <p14:tracePt t="23054" x="9231313" y="3070225"/>
          <p14:tracePt t="23057" x="9245600" y="3062288"/>
          <p14:tracePt t="23058" x="9266238" y="3062288"/>
          <p14:tracePt t="23060" x="9272588" y="3049588"/>
          <p14:tracePt t="23062" x="9286875" y="3035300"/>
          <p14:tracePt t="23064" x="9309100" y="3027363"/>
          <p14:tracePt t="23066" x="9321800" y="3021013"/>
          <p14:tracePt t="23068" x="9350375" y="3000375"/>
          <p14:tracePt t="23070" x="9358313" y="2992438"/>
          <p14:tracePt t="23072" x="9378950" y="2986088"/>
          <p14:tracePt t="23075" x="9393238" y="2963863"/>
          <p14:tracePt t="23077" x="9413875" y="2951163"/>
          <p14:tracePt t="23078" x="9428163" y="2943225"/>
          <p14:tracePt t="23080" x="9442450" y="2922588"/>
          <p14:tracePt t="23082" x="9448800" y="2908300"/>
          <p14:tracePt t="23084" x="9456738" y="2894013"/>
          <p14:tracePt t="23086" x="9463088" y="2879725"/>
          <p14:tracePt t="23088" x="9477375" y="2873375"/>
          <p14:tracePt t="23090" x="9483725" y="2852738"/>
          <p14:tracePt t="23092" x="9483725" y="2844800"/>
          <p14:tracePt t="23094" x="9483725" y="2824163"/>
          <p14:tracePt t="23096" x="9491663" y="2809875"/>
          <p14:tracePt t="23098" x="9491663" y="2803525"/>
          <p14:tracePt t="23100" x="9491663" y="2781300"/>
          <p14:tracePt t="23102" x="9491663" y="2774950"/>
          <p14:tracePt t="23104" x="9491663" y="2754313"/>
          <p14:tracePt t="23106" x="9491663" y="2746375"/>
          <p14:tracePt t="23108" x="9491663" y="2732088"/>
          <p14:tracePt t="23110" x="9491663" y="2719388"/>
          <p14:tracePt t="23112" x="9491663" y="2711450"/>
          <p14:tracePt t="23114" x="9491663" y="2697163"/>
          <p14:tracePt t="23117" x="9477375" y="2682875"/>
          <p14:tracePt t="23119" x="9469438" y="2682875"/>
          <p14:tracePt t="23120" x="9463088" y="2676525"/>
          <p14:tracePt t="23122" x="9463088" y="2670175"/>
          <p14:tracePt t="23124" x="9456738" y="2670175"/>
          <p14:tracePt t="23127" x="9442450" y="2662238"/>
          <p14:tracePt t="23128" x="9428163" y="2647950"/>
          <p14:tracePt t="23130" x="9420225" y="2647950"/>
          <p14:tracePt t="23132" x="9399588" y="2641600"/>
          <p14:tracePt t="23135" x="9385300" y="2641600"/>
          <p14:tracePt t="23136" x="9364663" y="2633663"/>
          <p14:tracePt t="23138" x="9350375" y="2633663"/>
          <p14:tracePt t="23140" x="9321800" y="2633663"/>
          <p14:tracePt t="23144" x="9259888" y="2627313"/>
          <p14:tracePt t="23146" x="9210675" y="2613025"/>
          <p14:tracePt t="23148" x="9161463" y="2613025"/>
          <p14:tracePt t="23150" x="9112250" y="2606675"/>
          <p14:tracePt t="23152" x="9055100" y="2606675"/>
          <p14:tracePt t="23154" x="9005888" y="2606675"/>
          <p14:tracePt t="23156" x="8942388" y="2606675"/>
          <p14:tracePt t="23160" x="8809038" y="2606675"/>
          <p14:tracePt t="23162" x="8753475" y="2606675"/>
          <p14:tracePt t="23164" x="8689975" y="2613025"/>
          <p14:tracePt t="23165" x="8620125" y="2620963"/>
          <p14:tracePt t="23168" x="8556625" y="2627313"/>
          <p14:tracePt t="23170" x="8493125" y="2633663"/>
          <p14:tracePt t="23172" x="8416925" y="2647950"/>
          <p14:tracePt t="23173" x="8353425" y="2662238"/>
          <p14:tracePt t="23176" x="8296275" y="2670175"/>
          <p14:tracePt t="23178" x="8234363" y="2690813"/>
          <p14:tracePt t="23180" x="8170863" y="2697163"/>
          <p14:tracePt t="23183" x="8121650" y="2719388"/>
          <p14:tracePt t="23185" x="8064500" y="2725738"/>
          <p14:tracePt t="23186" x="8015288" y="2740025"/>
          <p14:tracePt t="23188" x="7966075" y="2760663"/>
          <p14:tracePt t="23190" x="7916863" y="2774950"/>
          <p14:tracePt t="23192" x="7881938" y="2795588"/>
          <p14:tracePt t="23194" x="7840663" y="2809875"/>
          <p14:tracePt t="23196" x="7812088" y="2830513"/>
          <p14:tracePt t="23198" x="7783513" y="2838450"/>
          <p14:tracePt t="23202" x="7742238" y="2873375"/>
          <p14:tracePt t="23204" x="7734300" y="2879725"/>
          <p14:tracePt t="23206" x="7720013" y="2901950"/>
          <p14:tracePt t="23208" x="7713663" y="2908300"/>
          <p14:tracePt t="23210" x="7713663" y="2928938"/>
          <p14:tracePt t="23212" x="7713663" y="2936875"/>
          <p14:tracePt t="23216" x="7720013" y="2943225"/>
          <p14:tracePt t="23218" x="7727950" y="2951163"/>
          <p14:tracePt t="23220" x="7742238" y="2951163"/>
          <p14:tracePt t="23222" x="7756525" y="2963863"/>
          <p14:tracePt t="23224" x="7762875" y="2963863"/>
          <p14:tracePt t="23226" x="7777163" y="2971800"/>
          <p14:tracePt t="23228" x="7791450" y="2978150"/>
          <p14:tracePt t="23230" x="7805738" y="2978150"/>
          <p14:tracePt t="23232" x="7812088" y="2986088"/>
          <p14:tracePt t="23235" x="7832725" y="2986088"/>
          <p14:tracePt t="23236" x="7847013" y="3000375"/>
          <p14:tracePt t="23238" x="7867650" y="3000375"/>
          <p14:tracePt t="23240" x="7881938" y="3006725"/>
          <p14:tracePt t="23244" x="7910513" y="3013075"/>
          <p14:tracePt t="23246" x="7931150" y="3013075"/>
          <p14:tracePt t="23248" x="7945438" y="3013075"/>
          <p14:tracePt t="23252" x="7974013" y="3013075"/>
          <p14:tracePt t="23254" x="7988300" y="3013075"/>
          <p14:tracePt t="23256" x="8008938" y="3013075"/>
          <p14:tracePt t="23258" x="8015288" y="3013075"/>
          <p14:tracePt t="23260" x="8037513" y="3013075"/>
          <p14:tracePt t="23262" x="8050213" y="3000375"/>
          <p14:tracePt t="23264" x="8058150" y="2992438"/>
          <p14:tracePt t="23267" x="8078788" y="2986088"/>
          <p14:tracePt t="23269" x="8093075" y="2986088"/>
          <p14:tracePt t="23270" x="8113713" y="2978150"/>
          <p14:tracePt t="23272" x="8121650" y="2957513"/>
          <p14:tracePt t="23275" x="8142288" y="2951163"/>
          <p14:tracePt t="23277" x="8156575" y="2928938"/>
          <p14:tracePt t="23278" x="8177213" y="2922588"/>
          <p14:tracePt t="23280" x="8191500" y="2908300"/>
          <p14:tracePt t="23281" x="8212138" y="2887663"/>
          <p14:tracePt t="23284" x="8220075" y="2873375"/>
          <p14:tracePt t="23286" x="8234363" y="2852738"/>
          <p14:tracePt t="23288" x="8247063" y="2824163"/>
          <p14:tracePt t="23289" x="8255000" y="2809875"/>
          <p14:tracePt t="23292" x="8261350" y="2789238"/>
          <p14:tracePt t="23294" x="8269288" y="2774950"/>
          <p14:tracePt t="23296" x="8283575" y="2746375"/>
          <p14:tracePt t="23298" x="8283575" y="2732088"/>
          <p14:tracePt t="23300" x="8283575" y="2705100"/>
          <p14:tracePt t="23302" x="8283575" y="2676525"/>
          <p14:tracePt t="23304" x="8283575" y="2662238"/>
          <p14:tracePt t="23306" x="8283575" y="2633663"/>
          <p14:tracePt t="23307" x="8283575" y="2613025"/>
          <p14:tracePt t="23310" x="8275638" y="2592388"/>
          <p14:tracePt t="23312" x="8269288" y="2571750"/>
          <p14:tracePt t="23314" x="8261350" y="2543175"/>
          <p14:tracePt t="23316" x="8247063" y="2528888"/>
          <p14:tracePt t="23318" x="8240713" y="2508250"/>
          <p14:tracePt t="23320" x="8234363" y="2487613"/>
          <p14:tracePt t="23322" x="8226425" y="2465388"/>
          <p14:tracePt t="23324" x="8212138" y="2451100"/>
          <p14:tracePt t="23326" x="8205788" y="2438400"/>
          <p14:tracePt t="23328" x="8197850" y="2430463"/>
          <p14:tracePt t="23330" x="8191500" y="2424113"/>
          <p14:tracePt t="23332" x="8177213" y="2416175"/>
          <p14:tracePt t="23335" x="8170863" y="2401888"/>
          <p14:tracePt t="23336" x="8162925" y="2401888"/>
          <p14:tracePt t="23338" x="8156575" y="2401888"/>
          <p14:tracePt t="23340" x="8142288" y="2401888"/>
          <p14:tracePt t="23343" x="8135938" y="2401888"/>
          <p14:tracePt t="23344" x="8128000" y="2401888"/>
          <p14:tracePt t="23346" x="8121650" y="2401888"/>
          <p14:tracePt t="23348" x="8099425" y="2409825"/>
          <p14:tracePt t="23349" x="8086725" y="2416175"/>
          <p14:tracePt t="23352" x="8064500" y="2424113"/>
          <p14:tracePt t="23354" x="8050213" y="2444750"/>
          <p14:tracePt t="23356" x="8029575" y="2459038"/>
          <p14:tracePt t="23357" x="8015288" y="2479675"/>
          <p14:tracePt t="23360" x="7988300" y="2493963"/>
          <p14:tracePt t="23362" x="7959725" y="2528888"/>
          <p14:tracePt t="23364" x="7945438" y="2557463"/>
          <p14:tracePt t="23366" x="7916863" y="2586038"/>
          <p14:tracePt t="23368" x="7889875" y="2620963"/>
          <p14:tracePt t="23370" x="7861300" y="2647950"/>
          <p14:tracePt t="23372" x="7840663" y="2682875"/>
          <p14:tracePt t="23374" x="7818438" y="2719388"/>
          <p14:tracePt t="23376" x="7791450" y="2754313"/>
          <p14:tracePt t="23378" x="7769225" y="2795588"/>
          <p14:tracePt t="23380" x="7742238" y="2830513"/>
          <p14:tracePt t="23382" x="7720013" y="2867025"/>
          <p14:tracePt t="23385" x="7707313" y="2894013"/>
          <p14:tracePt t="23386" x="7678738" y="2928938"/>
          <p14:tracePt t="23388" x="7664450" y="2951163"/>
          <p14:tracePt t="23390" x="7650163" y="2978150"/>
          <p14:tracePt t="23393" x="7635875" y="3006725"/>
          <p14:tracePt t="23394" x="7629525" y="3021013"/>
          <p14:tracePt t="23396" x="7615238" y="3041650"/>
          <p14:tracePt t="23398" x="7615238" y="3055938"/>
          <p14:tracePt t="23402" x="7608888" y="3084513"/>
          <p14:tracePt t="23404" x="7608888" y="3090863"/>
          <p14:tracePt t="23408" x="7615238" y="3105150"/>
          <p14:tracePt t="23412" x="7623175" y="3105150"/>
          <p14:tracePt t="23414" x="7629525" y="3111500"/>
          <p14:tracePt t="23416" x="7635875" y="3111500"/>
          <p14:tracePt t="23418" x="7650163" y="3111500"/>
          <p14:tracePt t="23420" x="7658100" y="3111500"/>
          <p14:tracePt t="23422" x="7664450" y="3111500"/>
          <p14:tracePt t="23424" x="7670800" y="3111500"/>
          <p14:tracePt t="23426" x="7685088" y="3119438"/>
          <p14:tracePt t="23428" x="7693025" y="3119438"/>
          <p14:tracePt t="23430" x="7699375" y="3119438"/>
          <p14:tracePt t="23432" x="7720013" y="3119438"/>
          <p14:tracePt t="23435" x="7727950" y="3119438"/>
          <p14:tracePt t="23436" x="7742238" y="3119438"/>
          <p14:tracePt t="23438" x="7762875" y="3119438"/>
          <p14:tracePt t="23440" x="7777163" y="3119438"/>
          <p14:tracePt t="23444" x="7812088" y="3098800"/>
          <p14:tracePt t="23446" x="7840663" y="3090863"/>
          <p14:tracePt t="23448" x="7867650" y="3084513"/>
          <p14:tracePt t="23450" x="7881938" y="3062288"/>
          <p14:tracePt t="23452" x="7910513" y="3049588"/>
          <p14:tracePt t="23454" x="7939088" y="3027363"/>
          <p14:tracePt t="23456" x="7953375" y="3013075"/>
          <p14:tracePt t="23458" x="7980363" y="2992438"/>
          <p14:tracePt t="23460" x="8001000" y="2978150"/>
          <p14:tracePt t="23462" x="8015288" y="2951163"/>
          <p14:tracePt t="23464" x="8043863" y="2928938"/>
          <p14:tracePt t="23467" x="8058150" y="2908300"/>
          <p14:tracePt t="23469" x="8078788" y="2879725"/>
          <p14:tracePt t="23470" x="8093075" y="2859088"/>
          <p14:tracePt t="23472" x="8113713" y="2838450"/>
          <p14:tracePt t="23474" x="8128000" y="2809875"/>
          <p14:tracePt t="23476" x="8148638" y="2781300"/>
          <p14:tracePt t="23478" x="8162925" y="2754313"/>
          <p14:tracePt t="23480" x="8185150" y="2732088"/>
          <p14:tracePt t="23482" x="8191500" y="2697163"/>
          <p14:tracePt t="23484" x="8212138" y="2670175"/>
          <p14:tracePt t="23486" x="8220075" y="2641600"/>
          <p14:tracePt t="23488" x="8226425" y="2606675"/>
          <p14:tracePt t="23490" x="8234363" y="2578100"/>
          <p14:tracePt t="23494" x="8234363" y="2528888"/>
          <p14:tracePt t="23496" x="8234363" y="2500313"/>
          <p14:tracePt t="23498" x="8234363" y="2473325"/>
          <p14:tracePt t="23500" x="8234363" y="2459038"/>
          <p14:tracePt t="23502" x="8234363" y="2438400"/>
          <p14:tracePt t="23504" x="8234363" y="2424113"/>
          <p14:tracePt t="23506" x="8234363" y="2416175"/>
          <p14:tracePt t="23508" x="8234363" y="2401888"/>
          <p14:tracePt t="23510" x="8226425" y="2395538"/>
          <p14:tracePt t="23515" x="8212138" y="2395538"/>
          <p14:tracePt t="23527" x="8205788" y="2395538"/>
          <p14:tracePt t="23530" x="8197850" y="2395538"/>
          <p14:tracePt t="23532" x="8191500" y="2401888"/>
          <p14:tracePt t="23534" x="8177213" y="2409825"/>
          <p14:tracePt t="23536" x="8162925" y="2416175"/>
          <p14:tracePt t="23538" x="8156575" y="2438400"/>
          <p14:tracePt t="23540" x="8135938" y="2459038"/>
          <p14:tracePt t="23542" x="8121650" y="2479675"/>
          <p14:tracePt t="23544" x="8099425" y="2508250"/>
          <p14:tracePt t="23546" x="8072438" y="2528888"/>
          <p14:tracePt t="23548" x="8058150" y="2563813"/>
          <p14:tracePt t="23550" x="8029575" y="2592388"/>
          <p14:tracePt t="23552" x="8001000" y="2627313"/>
          <p14:tracePt t="23554" x="7980363" y="2662238"/>
          <p14:tracePt t="23556" x="7953375" y="2697163"/>
          <p14:tracePt t="23558" x="7924800" y="2725738"/>
          <p14:tracePt t="23560" x="7896225" y="2760663"/>
          <p14:tracePt t="23562" x="7875588" y="2789238"/>
          <p14:tracePt t="23564" x="7847013" y="2824163"/>
          <p14:tracePt t="23566" x="7818438" y="2844800"/>
          <p14:tracePt t="23568" x="7791450" y="2867025"/>
          <p14:tracePt t="23570" x="7777163" y="2894013"/>
          <p14:tracePt t="23572" x="7748588" y="2908300"/>
          <p14:tracePt t="23574" x="7734300" y="2928938"/>
          <p14:tracePt t="23576" x="7720013" y="2943225"/>
          <p14:tracePt t="23578" x="7707313" y="2963863"/>
          <p14:tracePt t="23580" x="7699375" y="2971800"/>
          <p14:tracePt t="23582" x="7685088" y="2978150"/>
          <p14:tracePt t="23585" x="7685088" y="2986088"/>
          <p14:tracePt t="23586" x="7685088" y="3000375"/>
          <p14:tracePt t="23607" x="7693025" y="3000375"/>
          <p14:tracePt t="23610" x="7699375" y="3000375"/>
          <p14:tracePt t="23614" x="7707313" y="3000375"/>
          <p14:tracePt t="23616" x="7727950" y="3000375"/>
          <p14:tracePt t="23618" x="7734300" y="3000375"/>
          <p14:tracePt t="23620" x="7756525" y="3000375"/>
          <p14:tracePt t="23622" x="7769225" y="3000375"/>
          <p14:tracePt t="23625" x="7791450" y="2986088"/>
          <p14:tracePt t="23627" x="7812088" y="2986088"/>
          <p14:tracePt t="23628" x="7832725" y="2978150"/>
          <p14:tracePt t="23630" x="7861300" y="2957513"/>
          <p14:tracePt t="23632" x="7896225" y="2943225"/>
          <p14:tracePt t="23635" x="7916863" y="2922588"/>
          <p14:tracePt t="23636" x="7945438" y="2908300"/>
          <p14:tracePt t="23638" x="7980363" y="2887663"/>
          <p14:tracePt t="23639" x="8008938" y="2873375"/>
          <p14:tracePt t="23642" x="8037513" y="2852738"/>
          <p14:tracePt t="23644" x="8058150" y="2824163"/>
          <p14:tracePt t="23646" x="8086725" y="2809875"/>
          <p14:tracePt t="23647" x="8113713" y="2781300"/>
          <p14:tracePt t="23650" x="8148638" y="2754313"/>
          <p14:tracePt t="23652" x="8177213" y="2740025"/>
          <p14:tracePt t="23654" x="8197850" y="2711450"/>
          <p14:tracePt t="23656" x="8226425" y="2682875"/>
          <p14:tracePt t="23658" x="8255000" y="2670175"/>
          <p14:tracePt t="23660" x="8289925" y="2641600"/>
          <p14:tracePt t="23662" x="8304213" y="2627313"/>
          <p14:tracePt t="23664" x="8331200" y="2606675"/>
          <p14:tracePt t="23666" x="8353425" y="2578100"/>
          <p14:tracePt t="23668" x="8367713" y="2563813"/>
          <p14:tracePt t="23670" x="8388350" y="2557463"/>
          <p14:tracePt t="23672" x="8402638" y="2536825"/>
          <p14:tracePt t="23674" x="8408988" y="2528888"/>
          <p14:tracePt t="23676" x="8423275" y="2522538"/>
          <p14:tracePt t="23678" x="8423275" y="2508250"/>
          <p14:tracePt t="23702" x="8416925" y="2508250"/>
          <p14:tracePt t="23704" x="8408988" y="2508250"/>
          <p14:tracePt t="23706" x="8402638" y="2514600"/>
          <p14:tracePt t="23708" x="8380413" y="2522538"/>
          <p14:tracePt t="23710" x="8374063" y="2543175"/>
          <p14:tracePt t="23712" x="8353425" y="2549525"/>
          <p14:tracePt t="23714" x="8339138" y="2563813"/>
          <p14:tracePt t="23716" x="8310563" y="2578100"/>
          <p14:tracePt t="23718" x="8296275" y="2592388"/>
          <p14:tracePt t="23720" x="8269288" y="2613025"/>
          <p14:tracePt t="23722" x="8240713" y="2627313"/>
          <p14:tracePt t="23724" x="8212138" y="2647950"/>
          <p14:tracePt t="23726" x="8177213" y="2670175"/>
          <p14:tracePt t="23728" x="8142288" y="2690813"/>
          <p14:tracePt t="23730" x="8107363" y="2719388"/>
          <p14:tracePt t="23732" x="8072438" y="2732088"/>
          <p14:tracePt t="23734" x="8037513" y="2754313"/>
          <p14:tracePt t="23736" x="8001000" y="2768600"/>
          <p14:tracePt t="23738" x="7966075" y="2795588"/>
          <p14:tracePt t="23740" x="7931150" y="2809875"/>
          <p14:tracePt t="23742" x="7896225" y="2830513"/>
          <p14:tracePt t="23744" x="7861300" y="2844800"/>
          <p14:tracePt t="23746" x="7840663" y="2867025"/>
          <p14:tracePt t="23748" x="7805738" y="2879725"/>
          <p14:tracePt t="23752" x="7756525" y="2914650"/>
          <p14:tracePt t="23754" x="7742238" y="2928938"/>
          <p14:tracePt t="23756" x="7713663" y="2943225"/>
          <p14:tracePt t="23758" x="7707313" y="2951163"/>
          <p14:tracePt t="23760" x="7699375" y="2963863"/>
          <p14:tracePt t="23762" x="7685088" y="2978150"/>
          <p14:tracePt t="23764" x="7685088" y="2986088"/>
          <p14:tracePt t="23768" x="7685088" y="3000375"/>
          <p14:tracePt t="23772" x="7685088" y="3006725"/>
          <p14:tracePt t="23774" x="7693025" y="3006725"/>
          <p14:tracePt t="23776" x="7699375" y="3006725"/>
          <p14:tracePt t="23780" x="7707313" y="3013075"/>
          <p14:tracePt t="23783" x="7720013" y="3013075"/>
          <p14:tracePt t="23785" x="7727950" y="3013075"/>
          <p14:tracePt t="23786" x="7734300" y="3013075"/>
          <p14:tracePt t="23788" x="7742238" y="3021013"/>
          <p14:tracePt t="23790" x="7756525" y="3021013"/>
          <p14:tracePt t="23794" x="7769225" y="3021013"/>
          <p14:tracePt t="23796" x="7777163" y="3035300"/>
          <p14:tracePt t="23798" x="7797800" y="3035300"/>
          <p14:tracePt t="23800" x="7805738" y="3035300"/>
          <p14:tracePt t="23802" x="7826375" y="3035300"/>
          <p14:tracePt t="23804" x="7840663" y="3035300"/>
          <p14:tracePt t="23806" x="7861300" y="3035300"/>
          <p14:tracePt t="23808" x="7881938" y="3035300"/>
          <p14:tracePt t="23810" x="7904163" y="3035300"/>
          <p14:tracePt t="23812" x="7916863" y="3035300"/>
          <p14:tracePt t="23814" x="7945438" y="3035300"/>
          <p14:tracePt t="23816" x="7966075" y="3035300"/>
          <p14:tracePt t="23818" x="7988300" y="3035300"/>
          <p14:tracePt t="23820" x="8008938" y="3027363"/>
          <p14:tracePt t="23822" x="8037513" y="3027363"/>
          <p14:tracePt t="23824" x="8050213" y="3021013"/>
          <p14:tracePt t="23826" x="8072438" y="3013075"/>
          <p14:tracePt t="23828" x="8086725" y="3000375"/>
          <p14:tracePt t="23830" x="8107363" y="2992438"/>
          <p14:tracePt t="23832" x="8121650" y="2986088"/>
          <p14:tracePt t="23835" x="8142288" y="2978150"/>
          <p14:tracePt t="23836" x="8156575" y="2978150"/>
          <p14:tracePt t="23838" x="8162925" y="2957513"/>
          <p14:tracePt t="23840" x="8185150" y="2951163"/>
          <p14:tracePt t="23844" x="8212138" y="2928938"/>
          <p14:tracePt t="23846" x="8226425" y="2922588"/>
          <p14:tracePt t="23848" x="8234363" y="2914650"/>
          <p14:tracePt t="23850" x="8247063" y="2894013"/>
          <p14:tracePt t="23852" x="8255000" y="2887663"/>
          <p14:tracePt t="23854" x="8261350" y="2873375"/>
          <p14:tracePt t="23856" x="8269288" y="2859088"/>
          <p14:tracePt t="23857" x="8283575" y="2844800"/>
          <p14:tracePt t="23860" x="8283575" y="2838450"/>
          <p14:tracePt t="23862" x="8289925" y="2817813"/>
          <p14:tracePt t="23864" x="8289925" y="2809875"/>
          <p14:tracePt t="23865" x="8289925" y="2789238"/>
          <p14:tracePt t="23868" x="8289925" y="2781300"/>
          <p14:tracePt t="23870" x="8289925" y="2774950"/>
          <p14:tracePt t="23872" x="8289925" y="2768600"/>
          <p14:tracePt t="23873" x="8289925" y="2754313"/>
          <p14:tracePt t="23876" x="8289925" y="2746375"/>
          <p14:tracePt t="23880" x="8289925" y="2740025"/>
          <p14:tracePt t="23881" x="8283575" y="2740025"/>
          <p14:tracePt t="23920" x="8275638" y="2740025"/>
          <p14:tracePt t="23926" x="8269288" y="2754313"/>
          <p14:tracePt t="23928" x="8261350" y="2768600"/>
          <p14:tracePt t="23930" x="8247063" y="2789238"/>
          <p14:tracePt t="23932" x="8247063" y="2803525"/>
          <p14:tracePt t="23935" x="8240713" y="2824163"/>
          <p14:tracePt t="23936" x="8240713" y="2838450"/>
          <p14:tracePt t="23938" x="8234363" y="2859088"/>
          <p14:tracePt t="23940" x="8226425" y="2879725"/>
          <p14:tracePt t="23942" x="8226425" y="2908300"/>
          <p14:tracePt t="23944" x="8212138" y="2928938"/>
          <p14:tracePt t="23946" x="8212138" y="2951163"/>
          <p14:tracePt t="23948" x="8205788" y="2971800"/>
          <p14:tracePt t="23950" x="8205788" y="3000375"/>
          <p14:tracePt t="23952" x="8197850" y="3013075"/>
          <p14:tracePt t="23954" x="8197850" y="3041650"/>
          <p14:tracePt t="23956" x="8197850" y="3055938"/>
          <p14:tracePt t="23959" x="8197850" y="3076575"/>
          <p14:tracePt t="23961" x="8197850" y="3090863"/>
          <p14:tracePt t="23962" x="8197850" y="3105150"/>
          <p14:tracePt t="23964" x="8197850" y="3119438"/>
          <p14:tracePt t="23966" x="8197850" y="3125788"/>
          <p14:tracePt t="23968" x="8212138" y="3140075"/>
          <p14:tracePt t="23970" x="8212138" y="3148013"/>
          <p14:tracePt t="23972" x="8220075" y="3154363"/>
          <p14:tracePt t="23975" x="8226425" y="3160713"/>
          <p14:tracePt t="23977" x="8234363" y="3175000"/>
          <p14:tracePt t="23978" x="8247063" y="3175000"/>
          <p14:tracePt t="23980" x="8255000" y="3182938"/>
          <p14:tracePt t="23982" x="8261350" y="3182938"/>
          <p14:tracePt t="23985" x="8269288" y="3189288"/>
          <p14:tracePt t="23986" x="8283575" y="3189288"/>
          <p14:tracePt t="23988" x="8289925" y="3197225"/>
          <p14:tracePt t="23990" x="8296275" y="3197225"/>
          <p14:tracePt t="23994" x="8318500" y="3197225"/>
          <p14:tracePt t="23996" x="8324850" y="3197225"/>
          <p14:tracePt t="23998" x="8339138" y="3209925"/>
          <p14:tracePt t="24002" x="8359775" y="3209925"/>
          <p14:tracePt t="24004" x="8374063" y="3209925"/>
          <p14:tracePt t="24006" x="8388350" y="3209925"/>
          <p14:tracePt t="24008" x="8402638" y="3209925"/>
          <p14:tracePt t="24010" x="8423275" y="3209925"/>
          <p14:tracePt t="24012" x="8437563" y="3203575"/>
          <p14:tracePt t="24014" x="8458200" y="3197225"/>
          <p14:tracePt t="24017" x="8466138" y="3197225"/>
          <p14:tracePt t="24018" x="8478838" y="3189288"/>
          <p14:tracePt t="24020" x="8501063" y="3175000"/>
          <p14:tracePt t="24022" x="8515350" y="3168650"/>
          <p14:tracePt t="24025" x="8535988" y="3160713"/>
          <p14:tracePt t="24027" x="8550275" y="3140075"/>
          <p14:tracePt t="24028" x="8577263" y="3133725"/>
          <p14:tracePt t="24030" x="8599488" y="3125788"/>
          <p14:tracePt t="24032" x="8612188" y="3105150"/>
          <p14:tracePt t="24034" x="8640763" y="3098800"/>
          <p14:tracePt t="24036" x="8655050" y="3084513"/>
          <p14:tracePt t="24038" x="8675688" y="3062288"/>
          <p14:tracePt t="24039" x="8704263" y="3049588"/>
          <p14:tracePt t="24046" x="8739188" y="3013075"/>
          <p14:tracePt t="24046" x="8753475" y="2992438"/>
          <p14:tracePt t="24048" x="8774113" y="2986088"/>
          <p14:tracePt t="24050" x="8788400" y="2963863"/>
          <p14:tracePt t="24052" x="8796338" y="2943225"/>
          <p14:tracePt t="24054" x="8809038" y="2928938"/>
          <p14:tracePt t="24056" x="8816975" y="2914650"/>
          <p14:tracePt t="24060" x="8831263" y="2879725"/>
          <p14:tracePt t="24062" x="8831263" y="2873375"/>
          <p14:tracePt t="24064" x="8831263" y="2859088"/>
          <p14:tracePt t="24066" x="8845550" y="2852738"/>
          <p14:tracePt t="24070" x="8845550" y="2844800"/>
          <p14:tracePt t="24074" x="8845550" y="2838450"/>
          <p14:tracePt t="24125" x="8837613" y="2838450"/>
          <p14:tracePt t="24132" x="8831263" y="2838450"/>
          <p14:tracePt t="24136" x="8823325" y="2844800"/>
          <p14:tracePt t="24140" x="8823325" y="2859088"/>
          <p14:tracePt t="24146" x="8809038" y="2867025"/>
          <p14:tracePt t="31832" x="8816975" y="2873375"/>
          <p14:tracePt t="31834" x="8823325" y="2873375"/>
          <p14:tracePt t="31837" x="8845550" y="2873375"/>
          <p14:tracePt t="31838" x="8858250" y="2879725"/>
          <p14:tracePt t="31840" x="8886825" y="2879725"/>
          <p14:tracePt t="31843" x="8915400" y="2894013"/>
          <p14:tracePt t="31844" x="8950325" y="2908300"/>
          <p14:tracePt t="31846" x="8985250" y="2928938"/>
          <p14:tracePt t="31848" x="9028113" y="2936875"/>
          <p14:tracePt t="31850" x="9069388" y="2963863"/>
          <p14:tracePt t="31852" x="9126538" y="2978150"/>
          <p14:tracePt t="31854" x="9175750" y="3006725"/>
          <p14:tracePt t="31856" x="9231313" y="3035300"/>
          <p14:tracePt t="31859" x="9280525" y="3049588"/>
          <p14:tracePt t="31861" x="9336088" y="3070225"/>
          <p14:tracePt t="31862" x="9393238" y="3084513"/>
          <p14:tracePt t="31864" x="9442450" y="3105150"/>
          <p14:tracePt t="31866" x="9498013" y="3111500"/>
          <p14:tracePt t="31868" x="9547225" y="3119438"/>
          <p14:tracePt t="31870" x="9596438" y="3125788"/>
          <p14:tracePt t="31872" x="9639300" y="3125788"/>
          <p14:tracePt t="31874" x="9688513" y="3140075"/>
          <p14:tracePt t="31876" x="9729788" y="3140075"/>
          <p14:tracePt t="31878" x="9772650" y="3140075"/>
          <p14:tracePt t="31880" x="9807575" y="3140075"/>
          <p14:tracePt t="31881" x="9836150" y="3140075"/>
          <p14:tracePt t="31886" x="9883775" y="3140075"/>
          <p14:tracePt t="31888" x="9898063" y="3140075"/>
          <p14:tracePt t="31890" x="9912350" y="3140075"/>
          <p14:tracePt t="31893" x="9932988" y="3140075"/>
          <p14:tracePt t="31894" x="9940925" y="3140075"/>
          <p14:tracePt t="31896" x="9947275" y="3140075"/>
          <p14:tracePt t="31898" x="9955213" y="3140075"/>
          <p14:tracePt t="31902" x="9969500" y="3140075"/>
          <p14:tracePt t="31977" x="9975850" y="3140075"/>
          <p14:tracePt t="31978" x="9975850" y="3133725"/>
          <p14:tracePt t="32012" x="9969500" y="3133725"/>
          <p14:tracePt t="32016" x="9961563" y="3140075"/>
          <p14:tracePt t="32018" x="9947275" y="3140075"/>
          <p14:tracePt t="32020" x="9932988" y="3148013"/>
          <p14:tracePt t="32022" x="9920288" y="3148013"/>
          <p14:tracePt t="32024" x="9898063" y="3154363"/>
          <p14:tracePt t="32027" x="9883775" y="3160713"/>
          <p14:tracePt t="32028" x="9856788" y="3160713"/>
          <p14:tracePt t="32030" x="9842500" y="3175000"/>
          <p14:tracePt t="32032" x="9813925" y="3182938"/>
          <p14:tracePt t="32037" x="9772650" y="3189288"/>
          <p14:tracePt t="32038" x="9744075" y="3197225"/>
          <p14:tracePt t="32040" x="9723438" y="3197225"/>
          <p14:tracePt t="32044" x="9701213" y="3209925"/>
          <p14:tracePt t="32044" x="9680575" y="3217863"/>
          <p14:tracePt t="32046" x="9666288" y="3217863"/>
          <p14:tracePt t="32053" x="9631363" y="3232150"/>
          <p14:tracePt t="32088" x="9639300" y="3232150"/>
          <p14:tracePt t="32090" x="9652000" y="3232150"/>
          <p14:tracePt t="32093" x="9659938" y="3232150"/>
          <p14:tracePt t="32094" x="9666288" y="3232150"/>
          <p14:tracePt t="32096" x="9674225" y="3232150"/>
          <p14:tracePt t="32098" x="9688513" y="3232150"/>
          <p14:tracePt t="32102" x="9694863" y="3224213"/>
          <p14:tracePt t="32104" x="9701213" y="3224213"/>
          <p14:tracePt t="32110" x="9709150" y="3209925"/>
          <p14:tracePt t="32124" x="9709150" y="3203575"/>
          <p14:tracePt t="32135" x="9709150" y="3197225"/>
          <p14:tracePt t="32138" x="9709150" y="3189288"/>
          <p14:tracePt t="32145" x="9709150" y="3168650"/>
          <p14:tracePt t="32148" x="9709150" y="3160713"/>
          <p14:tracePt t="32150" x="9709150" y="3154363"/>
          <p14:tracePt t="32154" x="9709150" y="3140075"/>
          <p14:tracePt t="32156" x="9709150" y="3133725"/>
          <p14:tracePt t="32158" x="9709150" y="3125788"/>
          <p14:tracePt t="32162" x="9709150" y="3119438"/>
          <p14:tracePt t="32164" x="9709150" y="3105150"/>
          <p14:tracePt t="32167" x="9723438" y="3105150"/>
          <p14:tracePt t="32169" x="9723438" y="3098800"/>
          <p14:tracePt t="32170" x="9729788" y="3090863"/>
          <p14:tracePt t="32172" x="9737725" y="3084513"/>
          <p14:tracePt t="32173" x="9744075" y="3070225"/>
          <p14:tracePt t="32176" x="9758363" y="3062288"/>
          <p14:tracePt t="32178" x="9758363" y="3055938"/>
          <p14:tracePt t="32180" x="9764713" y="3049588"/>
          <p14:tracePt t="32182" x="9772650" y="3035300"/>
          <p14:tracePt t="32185" x="9779000" y="3027363"/>
          <p14:tracePt t="32186" x="9793288" y="3021013"/>
          <p14:tracePt t="32188" x="9799638" y="3013075"/>
          <p14:tracePt t="32189" x="9813925" y="3000375"/>
          <p14:tracePt t="32194" x="9836150" y="2986088"/>
          <p14:tracePt t="32196" x="9842500" y="2978150"/>
          <p14:tracePt t="32198" x="9848850" y="2963863"/>
          <p14:tracePt t="32200" x="9863138" y="2963863"/>
          <p14:tracePt t="32202" x="9877425" y="2957513"/>
          <p14:tracePt t="32204" x="9883775" y="2951163"/>
          <p14:tracePt t="32206" x="9898063" y="2943225"/>
          <p14:tracePt t="32208" x="9906000" y="2943225"/>
          <p14:tracePt t="32210" x="9912350" y="2928938"/>
          <p14:tracePt t="32212" x="9920288" y="2922588"/>
          <p14:tracePt t="32214" x="9940925" y="2922588"/>
          <p14:tracePt t="32216" x="9947275" y="2914650"/>
          <p14:tracePt t="32218" x="9955213" y="2914650"/>
          <p14:tracePt t="32220" x="9975850" y="2908300"/>
          <p14:tracePt t="32222" x="9982200" y="2908300"/>
          <p14:tracePt t="32224" x="9990138" y="2894013"/>
          <p14:tracePt t="32226" x="10010775" y="2894013"/>
          <p14:tracePt t="32228" x="10018713" y="2887663"/>
          <p14:tracePt t="32230" x="10039350" y="2887663"/>
          <p14:tracePt t="32232" x="10053638" y="2879725"/>
          <p14:tracePt t="32234" x="10059988" y="2879725"/>
        </p14:tracePtLst>
      </p14:laserTraceLst>
    </p:ext>
  </p:extLst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85F2-DE8A-480E-B117-2FF5A47D94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per year in INDIA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D51A9-BFF8-46EB-A708-8418D7C17E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E7836-A317-4D0A-B6DD-D581746431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9.745%" b="11.443%"/>
          <a:stretch>
            <a:fillRect/>
          </a:stretch>
        </p:blipFill>
        <p:spPr>
          <a:xfrm>
            <a:off x="-215640" y="1007999"/>
            <a:ext cx="10079640" cy="446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4BAC90D-9A87-49CD-82E9-D409919B6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3"/>
    </mc:Choice>
    <mc:Fallback>
      <p:transition spd="slow" advTm="18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" x="5627688" y="1839913"/>
          <p14:tracePt t="481" x="5613400" y="1839913"/>
          <p14:tracePt t="489" x="5605463" y="1839913"/>
          <p14:tracePt t="507" x="5599113" y="1839913"/>
          <p14:tracePt t="517" x="5592763" y="1839913"/>
          <p14:tracePt t="521" x="5592763" y="1847850"/>
          <p14:tracePt t="523" x="5578475" y="1847850"/>
          <p14:tracePt t="533" x="5570538" y="1847850"/>
          <p14:tracePt t="541" x="5564188" y="1847850"/>
          <p14:tracePt t="2087" x="5556250" y="1847850"/>
          <p14:tracePt t="2089" x="5556250" y="1839913"/>
          <p14:tracePt t="2091" x="5556250" y="1833563"/>
          <p14:tracePt t="2093" x="5543550" y="1827213"/>
          <p14:tracePt t="2097" x="5543550" y="1804988"/>
          <p14:tracePt t="2099" x="5535613" y="1804988"/>
          <p14:tracePt t="2101" x="5529263" y="1798638"/>
          <p14:tracePt t="2104" x="5529263" y="1790700"/>
          <p14:tracePt t="2107" x="5521325" y="1784350"/>
          <p14:tracePt t="2112" x="5507038" y="1770063"/>
          <p14:tracePt t="2115" x="5500688" y="1763713"/>
          <p14:tracePt t="2117" x="5494338" y="1763713"/>
          <p14:tracePt t="2119" x="5494338" y="1755775"/>
          <p14:tracePt t="2121" x="5486400" y="1755775"/>
          <p14:tracePt t="2125" x="5472113" y="1755775"/>
          <p14:tracePt t="2130" x="5465763" y="1755775"/>
          <p14:tracePt t="2133" x="5465763" y="1749425"/>
          <p14:tracePt t="2158" x="5472113" y="1749425"/>
          <p14:tracePt t="2163" x="5480050" y="1749425"/>
          <p14:tracePt t="2167" x="5486400" y="1749425"/>
          <p14:tracePt t="2171" x="5494338" y="1749425"/>
          <p14:tracePt t="2175" x="5507038" y="1749425"/>
          <p14:tracePt t="2180" x="5514975" y="1749425"/>
          <p14:tracePt t="2181" x="5521325" y="1749425"/>
          <p14:tracePt t="2183" x="5521325" y="1755775"/>
          <p14:tracePt t="2185" x="5529263" y="1755775"/>
          <p14:tracePt t="2189" x="5543550" y="1755775"/>
          <p14:tracePt t="2191" x="5549900" y="1770063"/>
          <p14:tracePt t="2193" x="5556250" y="1770063"/>
          <p14:tracePt t="2195" x="5564188" y="1770063"/>
          <p14:tracePt t="2199" x="5578475" y="1770063"/>
          <p14:tracePt t="2202" x="5584825" y="1778000"/>
          <p14:tracePt t="2204" x="5599113" y="1778000"/>
          <p14:tracePt t="2205" x="5613400" y="1778000"/>
          <p14:tracePt t="2207" x="5619750" y="1778000"/>
          <p14:tracePt t="2209" x="5627688" y="1778000"/>
          <p14:tracePt t="2211" x="5634038" y="1784350"/>
          <p14:tracePt t="2213" x="5648325" y="1784350"/>
          <p14:tracePt t="2215" x="5654675" y="1784350"/>
          <p14:tracePt t="2217" x="5662613" y="1784350"/>
          <p14:tracePt t="2221" x="5683250" y="1790700"/>
          <p14:tracePt t="2223" x="5691188" y="1790700"/>
          <p14:tracePt t="2228" x="5697538" y="1790700"/>
          <p14:tracePt t="2230" x="5703888" y="1790700"/>
          <p14:tracePt t="2233" x="5718175" y="1790700"/>
          <p14:tracePt t="2237" x="5726113" y="1790700"/>
          <p14:tracePt t="2239" x="5726113" y="1804988"/>
          <p14:tracePt t="2241" x="5732463" y="1804988"/>
          <p14:tracePt t="2246" x="5740400" y="1804988"/>
          <p14:tracePt t="2249" x="5753100" y="1804988"/>
          <p14:tracePt t="2255" x="5761038" y="1804988"/>
          <p14:tracePt t="2261" x="5767388" y="1804988"/>
          <p14:tracePt t="2267" x="5775325" y="1804988"/>
          <p14:tracePt t="2273" x="5789613" y="1804988"/>
          <p14:tracePt t="2293" x="5789613" y="1798638"/>
          <p14:tracePt t="2307" x="5781675" y="1798638"/>
          <p14:tracePt t="2317" x="5775325" y="1798638"/>
          <p14:tracePt t="2323" x="5795963" y="1798638"/>
          <p14:tracePt t="2325" x="5802313" y="1798638"/>
          <p14:tracePt t="2327" x="5810250" y="1798638"/>
          <p14:tracePt t="2460" x="5824538" y="1790700"/>
          <p14:tracePt t="2487" x="5824538" y="1784350"/>
          <p14:tracePt t="2492" x="5816600" y="1784350"/>
          <p14:tracePt t="2501" x="5810250" y="1784350"/>
          <p14:tracePt t="2505" x="5802313" y="1784350"/>
          <p14:tracePt t="2512" x="5789613" y="1784350"/>
          <p14:tracePt t="2519" x="5781675" y="1784350"/>
          <p14:tracePt t="2523" x="5781675" y="1790700"/>
          <p14:tracePt t="2528" x="5781675" y="1804988"/>
          <p14:tracePt t="2531" x="5775325" y="1804988"/>
          <p14:tracePt t="2533" x="5775325" y="1812925"/>
          <p14:tracePt t="2545" x="5775325" y="1819275"/>
          <p14:tracePt t="2569" x="5775325" y="1827213"/>
          <p14:tracePt t="2584" x="5775325" y="1839913"/>
          <p14:tracePt t="2585" x="5789613" y="1839913"/>
          <p14:tracePt t="2589" x="5795963" y="1839913"/>
          <p14:tracePt t="2596" x="5802313" y="1839913"/>
          <p14:tracePt t="2597" x="5810250" y="1839913"/>
          <p14:tracePt t="2601" x="5824538" y="1839913"/>
          <p14:tracePt t="2605" x="5830888" y="1839913"/>
          <p14:tracePt t="2607" x="5837238" y="1839913"/>
          <p14:tracePt t="2609" x="5845175" y="1839913"/>
          <p14:tracePt t="2611" x="5859463" y="1839913"/>
          <p14:tracePt t="2613" x="5865813" y="1839913"/>
          <p14:tracePt t="2615" x="5873750" y="1839913"/>
          <p14:tracePt t="2617" x="5880100" y="1839913"/>
          <p14:tracePt t="2620" x="5894388" y="1839913"/>
          <p14:tracePt t="2622" x="5900738" y="1833563"/>
          <p14:tracePt t="2623" x="5908675" y="1833563"/>
          <p14:tracePt t="2625" x="5929313" y="1833563"/>
          <p14:tracePt t="2627" x="5935663" y="1827213"/>
          <p14:tracePt t="2629" x="5943600" y="1827213"/>
          <p14:tracePt t="2631" x="5964238" y="1827213"/>
          <p14:tracePt t="2633" x="5972175" y="1819275"/>
          <p14:tracePt t="2635" x="5984875" y="1819275"/>
          <p14:tracePt t="2637" x="6007100" y="1804988"/>
          <p14:tracePt t="2639" x="6013450" y="1804988"/>
          <p14:tracePt t="2641" x="6034088" y="1804988"/>
          <p14:tracePt t="2644" x="6042025" y="1798638"/>
          <p14:tracePt t="2646" x="6056313" y="1798638"/>
          <p14:tracePt t="2647" x="6070600" y="1798638"/>
          <p14:tracePt t="2649" x="6083300" y="1790700"/>
          <p14:tracePt t="2651" x="6091238" y="1790700"/>
          <p14:tracePt t="2654" x="6105525" y="1784350"/>
          <p14:tracePt t="2655" x="6111875" y="1784350"/>
          <p14:tracePt t="2657" x="6118225" y="1784350"/>
          <p14:tracePt t="2659" x="6126163" y="1784350"/>
          <p14:tracePt t="2664" x="6146800" y="1770063"/>
          <p14:tracePt t="2665" x="6154738" y="1770063"/>
          <p14:tracePt t="2981" x="6154738" y="1763713"/>
          <p14:tracePt t="3218" x="6161088" y="1763713"/>
          <p14:tracePt t="3221" x="6175375" y="1763713"/>
          <p14:tracePt t="3223" x="6181725" y="1763713"/>
          <p14:tracePt t="3225" x="6189663" y="1770063"/>
          <p14:tracePt t="3227" x="6196013" y="1770063"/>
          <p14:tracePt t="3229" x="6210300" y="1770063"/>
          <p14:tracePt t="3231" x="6216650" y="1770063"/>
          <p14:tracePt t="3233" x="6230938" y="1778000"/>
          <p14:tracePt t="3235" x="6245225" y="1778000"/>
          <p14:tracePt t="3237" x="6253163" y="1778000"/>
          <p14:tracePt t="3239" x="6265863" y="1784350"/>
          <p14:tracePt t="3241" x="6288088" y="1784350"/>
          <p14:tracePt t="3244" x="6294438" y="1784350"/>
          <p14:tracePt t="3246" x="6315075" y="1790700"/>
          <p14:tracePt t="3247" x="6329363" y="1790700"/>
          <p14:tracePt t="3249" x="6351588" y="1804988"/>
          <p14:tracePt t="3251" x="6357938" y="1804988"/>
          <p14:tracePt t="3256" x="6386513" y="1812925"/>
          <p14:tracePt t="3257" x="6400800" y="1812925"/>
          <p14:tracePt t="3259" x="6407150" y="1819275"/>
          <p14:tracePt t="3261" x="6427788" y="1819275"/>
          <p14:tracePt t="3263" x="6435725" y="1827213"/>
          <p14:tracePt t="3265" x="6442075" y="1827213"/>
          <p14:tracePt t="3267" x="6456363" y="1827213"/>
          <p14:tracePt t="3269" x="6462713" y="1827213"/>
          <p14:tracePt t="3271" x="6470650" y="1839913"/>
          <p14:tracePt t="3273" x="6477000" y="1839913"/>
          <p14:tracePt t="3280" x="6491288" y="1839913"/>
          <p14:tracePt t="3289" x="6491288" y="1847850"/>
          <p14:tracePt t="3313" x="6491288" y="1854200"/>
          <p14:tracePt t="3315" x="6491288" y="1862138"/>
          <p14:tracePt t="3319" x="6491288" y="1876425"/>
          <p14:tracePt t="3323" x="6497638" y="1882775"/>
          <p14:tracePt t="3326" x="6497638" y="1889125"/>
          <p14:tracePt t="3327" x="6497638" y="1897063"/>
          <p14:tracePt t="3329" x="6497638" y="1911350"/>
          <p14:tracePt t="3331" x="6497638" y="1917700"/>
          <p14:tracePt t="3333" x="6497638" y="1925638"/>
          <p14:tracePt t="3335" x="6497638" y="1931988"/>
          <p14:tracePt t="3337" x="6497638" y="1946275"/>
          <p14:tracePt t="3339" x="6497638" y="1952625"/>
          <p14:tracePt t="3341" x="6497638" y="1960563"/>
          <p14:tracePt t="3344" x="6497638" y="1966913"/>
          <p14:tracePt t="3346" x="6497638" y="1987550"/>
          <p14:tracePt t="3347" x="6497638" y="1995488"/>
          <p14:tracePt t="3349" x="6497638" y="2001838"/>
          <p14:tracePt t="3351" x="6497638" y="2016125"/>
          <p14:tracePt t="3354" x="6497638" y="2030413"/>
          <p14:tracePt t="3356" x="6497638" y="2036763"/>
          <p14:tracePt t="3357" x="6491288" y="2051050"/>
          <p14:tracePt t="3359" x="6491288" y="2065338"/>
          <p14:tracePt t="3364" x="6484938" y="2093913"/>
          <p14:tracePt t="3365" x="6484938" y="2100263"/>
          <p14:tracePt t="3367" x="6477000" y="2120900"/>
          <p14:tracePt t="3370" x="6477000" y="2128838"/>
          <p14:tracePt t="3372" x="6470650" y="2143125"/>
          <p14:tracePt t="3373" x="6456363" y="2157413"/>
          <p14:tracePt t="3375" x="6456363" y="2170113"/>
          <p14:tracePt t="3377" x="6448425" y="2178050"/>
          <p14:tracePt t="3379" x="6442075" y="2198688"/>
          <p14:tracePt t="3381" x="6435725" y="2206625"/>
          <p14:tracePt t="3383" x="6435725" y="2227263"/>
          <p14:tracePt t="3386" x="6421438" y="2233613"/>
          <p14:tracePt t="3388" x="6413500" y="2247900"/>
          <p14:tracePt t="3389" x="6407150" y="2262188"/>
          <p14:tracePt t="3391" x="6407150" y="2268538"/>
          <p14:tracePt t="3393" x="6400800" y="2276475"/>
          <p14:tracePt t="3398" x="6386513" y="2303463"/>
          <p14:tracePt t="3399" x="6378575" y="2311400"/>
          <p14:tracePt t="3401" x="6372225" y="2317750"/>
          <p14:tracePt t="3404" x="6372225" y="2332038"/>
          <p14:tracePt t="3405" x="6364288" y="2339975"/>
          <p14:tracePt t="3407" x="6364288" y="2346325"/>
          <p14:tracePt t="3409" x="6351588" y="2352675"/>
          <p14:tracePt t="3414" x="6343650" y="2374900"/>
          <p14:tracePt t="3415" x="6343650" y="2381250"/>
          <p14:tracePt t="3417" x="6337300" y="2389188"/>
          <p14:tracePt t="3419" x="6337300" y="2401888"/>
          <p14:tracePt t="3421" x="6337300" y="2409825"/>
          <p14:tracePt t="3425" x="6337300" y="2416175"/>
          <p14:tracePt t="3431" x="6337300" y="2424113"/>
          <p14:tracePt t="3439" x="6337300" y="2438400"/>
          <p14:tracePt t="3487" x="6329363" y="2430463"/>
          <p14:tracePt t="3491" x="6329363" y="2424113"/>
          <p14:tracePt t="3493" x="6315075" y="2416175"/>
          <p14:tracePt t="3497" x="6308725" y="2401888"/>
          <p14:tracePt t="3499" x="6294438" y="2395538"/>
          <p14:tracePt t="3501" x="6280150" y="2395538"/>
          <p14:tracePt t="3505" x="6259513" y="2381250"/>
          <p14:tracePt t="3507" x="6238875" y="2381250"/>
          <p14:tracePt t="3509" x="6224588" y="2366963"/>
          <p14:tracePt t="3511" x="6196013" y="2360613"/>
          <p14:tracePt t="3513" x="6167438" y="2360613"/>
          <p14:tracePt t="3515" x="6140450" y="2352675"/>
          <p14:tracePt t="3517" x="6118225" y="2352675"/>
          <p14:tracePt t="3521" x="6056313" y="2346325"/>
          <p14:tracePt t="3523" x="6021388" y="2346325"/>
          <p14:tracePt t="3525" x="5984875" y="2332038"/>
          <p14:tracePt t="3528" x="5943600" y="2332038"/>
          <p14:tracePt t="3530" x="5894388" y="2332038"/>
          <p14:tracePt t="3531" x="5851525" y="2332038"/>
          <p14:tracePt t="3533" x="5810250" y="2332038"/>
          <p14:tracePt t="3535" x="5767388" y="2332038"/>
          <p14:tracePt t="3537" x="5718175" y="2332038"/>
          <p14:tracePt t="3539" x="5662613" y="2332038"/>
          <p14:tracePt t="3541" x="5605463" y="2332038"/>
          <p14:tracePt t="3544" x="5564188" y="2332038"/>
          <p14:tracePt t="3546" x="5507038" y="2332038"/>
          <p14:tracePt t="3547" x="5459413" y="2339975"/>
          <p14:tracePt t="3549" x="5395913" y="2346325"/>
          <p14:tracePt t="3551" x="5353050" y="2352675"/>
          <p14:tracePt t="3554" x="5297488" y="2366963"/>
          <p14:tracePt t="3555" x="5248275" y="2374900"/>
          <p14:tracePt t="3557" x="5191125" y="2381250"/>
          <p14:tracePt t="3559" x="5141913" y="2401888"/>
          <p14:tracePt t="3561" x="5086350" y="2416175"/>
          <p14:tracePt t="3563" x="5043488" y="2438400"/>
          <p14:tracePt t="3565" x="4994275" y="2451100"/>
          <p14:tracePt t="3567" x="4945063" y="2473325"/>
          <p14:tracePt t="3570" x="4889500" y="2493963"/>
          <p14:tracePt t="3572" x="4840288" y="2522538"/>
          <p14:tracePt t="3573" x="4799013" y="2543175"/>
          <p14:tracePt t="3575" x="4756150" y="2563813"/>
          <p14:tracePt t="3577" x="4713288" y="2592388"/>
          <p14:tracePt t="3579" x="4664075" y="2620963"/>
          <p14:tracePt t="3581" x="4629150" y="2647950"/>
          <p14:tracePt t="3583" x="4594225" y="2670175"/>
          <p14:tracePt t="3586" x="4559300" y="2697163"/>
          <p14:tracePt t="3588" x="4524375" y="2725738"/>
          <p14:tracePt t="3589" x="4489450" y="2754313"/>
          <p14:tracePt t="3591" x="4454525" y="2774950"/>
          <p14:tracePt t="3593" x="4432300" y="2809875"/>
          <p14:tracePt t="3595" x="4405313" y="2838450"/>
          <p14:tracePt t="3597" x="4383088" y="2867025"/>
          <p14:tracePt t="3599" x="4370388" y="2894013"/>
          <p14:tracePt t="3601" x="4348163" y="2914650"/>
          <p14:tracePt t="3605" x="4313238" y="2971800"/>
          <p14:tracePt t="3607" x="4306888" y="2986088"/>
          <p14:tracePt t="3609" x="4298950" y="3013075"/>
          <p14:tracePt t="3611" x="4298950" y="3035300"/>
          <p14:tracePt t="3613" x="4292600" y="3049588"/>
          <p14:tracePt t="3615" x="4292600" y="3076575"/>
          <p14:tracePt t="3618" x="4292600" y="3090863"/>
          <p14:tracePt t="3619" x="4292600" y="3111500"/>
          <p14:tracePt t="3621" x="4292600" y="3140075"/>
          <p14:tracePt t="3623" x="4292600" y="3154363"/>
          <p14:tracePt t="3625" x="4292600" y="3175000"/>
          <p14:tracePt t="3627" x="4298950" y="3189288"/>
          <p14:tracePt t="3629" x="4321175" y="3209925"/>
          <p14:tracePt t="3631" x="4327525" y="3224213"/>
          <p14:tracePt t="3633" x="4333875" y="3244850"/>
          <p14:tracePt t="3635" x="4356100" y="3259138"/>
          <p14:tracePt t="3637" x="4370388" y="3281363"/>
          <p14:tracePt t="3639" x="4391025" y="3294063"/>
          <p14:tracePt t="3641" x="4419600" y="3302000"/>
          <p14:tracePt t="3643" x="4432300" y="3316288"/>
          <p14:tracePt t="3645" x="4454525" y="3322638"/>
          <p14:tracePt t="3647" x="4475163" y="3330575"/>
          <p14:tracePt t="3649" x="4495800" y="3336925"/>
          <p14:tracePt t="3651" x="4510088" y="3351213"/>
          <p14:tracePt t="3654" x="4538663" y="3357563"/>
          <p14:tracePt t="3655" x="4559300" y="3357563"/>
          <p14:tracePt t="3657" x="4579938" y="3357563"/>
          <p14:tracePt t="3659" x="4608513" y="3365500"/>
          <p14:tracePt t="3661" x="4629150" y="3365500"/>
          <p14:tracePt t="3663" x="4643438" y="3365500"/>
          <p14:tracePt t="3665" x="4672013" y="3365500"/>
          <p14:tracePt t="3667" x="4686300" y="3365500"/>
          <p14:tracePt t="3669" x="4713288" y="3365500"/>
          <p14:tracePt t="3671" x="4741863" y="3365500"/>
          <p14:tracePt t="3673" x="4756150" y="3365500"/>
          <p14:tracePt t="3675" x="4776788" y="3365500"/>
          <p14:tracePt t="3677" x="4805363" y="3365500"/>
          <p14:tracePt t="3679" x="4819650" y="3351213"/>
          <p14:tracePt t="3681" x="4848225" y="3351213"/>
          <p14:tracePt t="3684" x="4860925" y="3343275"/>
          <p14:tracePt t="3685" x="4889500" y="3336925"/>
          <p14:tracePt t="3688" x="4910138" y="3330575"/>
          <p14:tracePt t="3689" x="4932363" y="3330575"/>
          <p14:tracePt t="3691" x="4953000" y="3316288"/>
          <p14:tracePt t="3693" x="4967288" y="3308350"/>
          <p14:tracePt t="3697" x="4994275" y="3294063"/>
          <p14:tracePt t="3699" x="5002213" y="3281363"/>
          <p14:tracePt t="3701" x="5022850" y="3281363"/>
          <p14:tracePt t="3704" x="5030788" y="3273425"/>
          <p14:tracePt t="3705" x="5037138" y="3267075"/>
          <p14:tracePt t="3707" x="5037138" y="3259138"/>
          <p14:tracePt t="3713" x="5037138" y="3244850"/>
          <p14:tracePt t="3717" x="5037138" y="3238500"/>
          <p14:tracePt t="3725" x="5037138" y="3232150"/>
          <p14:tracePt t="3729" x="5030788" y="3232150"/>
          <p14:tracePt t="3731" x="5016500" y="3232150"/>
          <p14:tracePt t="3733" x="5008563" y="3232150"/>
          <p14:tracePt t="3735" x="5002213" y="3232150"/>
          <p14:tracePt t="3737" x="4981575" y="3232150"/>
          <p14:tracePt t="3739" x="4973638" y="3232150"/>
          <p14:tracePt t="3741" x="4959350" y="3232150"/>
          <p14:tracePt t="3744" x="4938713" y="3232150"/>
          <p14:tracePt t="3746" x="4924425" y="3232150"/>
          <p14:tracePt t="3747" x="4903788" y="3232150"/>
          <p14:tracePt t="3749" x="4875213" y="3232150"/>
          <p14:tracePt t="3751" x="4854575" y="3232150"/>
          <p14:tracePt t="3754" x="4833938" y="3244850"/>
          <p14:tracePt t="3755" x="4805363" y="3252788"/>
          <p14:tracePt t="3757" x="4784725" y="3259138"/>
          <p14:tracePt t="3759" x="4756150" y="3267075"/>
          <p14:tracePt t="3761" x="4727575" y="3281363"/>
          <p14:tracePt t="3763" x="4713288" y="3294063"/>
          <p14:tracePt t="3765" x="4686300" y="3302000"/>
          <p14:tracePt t="3767" x="4651375" y="3322638"/>
          <p14:tracePt t="3770" x="4622800" y="3330575"/>
          <p14:tracePt t="3772" x="4608513" y="3351213"/>
          <p14:tracePt t="3773" x="4579938" y="3357563"/>
          <p14:tracePt t="3775" x="4552950" y="3371850"/>
          <p14:tracePt t="3777" x="4538663" y="3386138"/>
          <p14:tracePt t="3779" x="4518025" y="3400425"/>
          <p14:tracePt t="3781" x="4503738" y="3406775"/>
          <p14:tracePt t="3783" x="4475163" y="3429000"/>
          <p14:tracePt t="3786" x="4454525" y="3441700"/>
          <p14:tracePt t="3788" x="4446588" y="3455988"/>
          <p14:tracePt t="3789" x="4440238" y="3470275"/>
          <p14:tracePt t="3791" x="4419600" y="3478213"/>
          <p14:tracePt t="3793" x="4411663" y="3498850"/>
          <p14:tracePt t="3796" x="4411663" y="3505200"/>
          <p14:tracePt t="3797" x="4405313" y="3525838"/>
          <p14:tracePt t="3801" x="4405313" y="3533775"/>
          <p14:tracePt t="3805" x="4405313" y="3548063"/>
          <p14:tracePt t="3807" x="4405313" y="3562350"/>
          <p14:tracePt t="3809" x="4405313" y="3568700"/>
          <p14:tracePt t="3814" x="4405313" y="3597275"/>
          <p14:tracePt t="3815" x="4419600" y="3603625"/>
          <p14:tracePt t="3817" x="4425950" y="3611563"/>
          <p14:tracePt t="3819" x="4432300" y="3617913"/>
          <p14:tracePt t="3821" x="4440238" y="3617913"/>
          <p14:tracePt t="3823" x="4454525" y="3632200"/>
          <p14:tracePt t="3825" x="4468813" y="3638550"/>
          <p14:tracePt t="3828" x="4475163" y="3638550"/>
          <p14:tracePt t="3830" x="4495800" y="3646488"/>
          <p14:tracePt t="3831" x="4510088" y="3652838"/>
          <p14:tracePt t="3833" x="4530725" y="3652838"/>
          <p14:tracePt t="3835" x="4538663" y="3667125"/>
          <p14:tracePt t="3837" x="4565650" y="3667125"/>
          <p14:tracePt t="3839" x="4579938" y="3667125"/>
          <p14:tracePt t="3841" x="4602163" y="3667125"/>
          <p14:tracePt t="3843" x="4629150" y="3667125"/>
          <p14:tracePt t="3845" x="4651375" y="3667125"/>
          <p14:tracePt t="3847" x="4672013" y="3667125"/>
          <p14:tracePt t="3849" x="4700588" y="3667125"/>
          <p14:tracePt t="3851" x="4721225" y="3667125"/>
          <p14:tracePt t="3856" x="4776788" y="3667125"/>
          <p14:tracePt t="3857" x="4811713" y="3660775"/>
          <p14:tracePt t="3859" x="4840288" y="3652838"/>
          <p14:tracePt t="3861" x="4875213" y="3652838"/>
          <p14:tracePt t="3863" x="4895850" y="3646488"/>
          <p14:tracePt t="3865" x="4932363" y="3632200"/>
          <p14:tracePt t="3867" x="4959350" y="3624263"/>
          <p14:tracePt t="3869" x="4987925" y="3617913"/>
          <p14:tracePt t="3871" x="5022850" y="3611563"/>
          <p14:tracePt t="3873" x="5051425" y="3611563"/>
          <p14:tracePt t="3875" x="5086350" y="3597275"/>
          <p14:tracePt t="3878" x="5106988" y="3589338"/>
          <p14:tracePt t="3880" x="5141913" y="3582988"/>
          <p14:tracePt t="3881" x="5170488" y="3575050"/>
          <p14:tracePt t="3883" x="5199063" y="3562350"/>
          <p14:tracePt t="3885" x="5226050" y="3562350"/>
          <p14:tracePt t="3887" x="5248275" y="3554413"/>
          <p14:tracePt t="3889" x="5275263" y="3554413"/>
          <p14:tracePt t="3891" x="5297488" y="3548063"/>
          <p14:tracePt t="3893" x="5318125" y="3548063"/>
          <p14:tracePt t="3896" x="5332413" y="3548063"/>
          <p14:tracePt t="3897" x="5346700" y="3548063"/>
          <p14:tracePt t="3899" x="5367338" y="3540125"/>
          <p14:tracePt t="3901" x="5373688" y="3540125"/>
          <p14:tracePt t="3905" x="5387975" y="3540125"/>
          <p14:tracePt t="3907" x="5402263" y="3540125"/>
          <p14:tracePt t="3911" x="5410200" y="3525838"/>
          <p14:tracePt t="3925" x="5402263" y="3525838"/>
          <p14:tracePt t="3929" x="5395913" y="3519488"/>
          <p14:tracePt t="3931" x="5387975" y="3519488"/>
          <p14:tracePt t="3933" x="5381625" y="3519488"/>
          <p14:tracePt t="3935" x="5367338" y="3513138"/>
          <p14:tracePt t="3937" x="5360988" y="3513138"/>
          <p14:tracePt t="3939" x="5346700" y="3505200"/>
          <p14:tracePt t="3941" x="5332413" y="3505200"/>
          <p14:tracePt t="3944" x="5324475" y="3490913"/>
          <p14:tracePt t="3946" x="5311775" y="3484563"/>
          <p14:tracePt t="4065" x="5311775" y="3470275"/>
          <p14:tracePt t="4067" x="5311775" y="3455988"/>
          <p14:tracePt t="4069" x="5311775" y="3449638"/>
          <p14:tracePt t="4073" x="5311775" y="3441700"/>
          <p14:tracePt t="4077" x="5311775" y="3435350"/>
          <p14:tracePt t="4079" x="5311775" y="3421063"/>
          <p14:tracePt t="4081" x="5311775" y="3414713"/>
          <p14:tracePt t="4083" x="5311775" y="3400425"/>
          <p14:tracePt t="4085" x="5311775" y="3386138"/>
          <p14:tracePt t="4088" x="5311775" y="3379788"/>
          <p14:tracePt t="4089" x="5311775" y="3371850"/>
          <p14:tracePt t="4091" x="5311775" y="3351213"/>
          <p14:tracePt t="4094" x="5311775" y="3343275"/>
          <p14:tracePt t="4096" x="5311775" y="3336925"/>
          <p14:tracePt t="4097" x="5311775" y="3330575"/>
          <p14:tracePt t="4099" x="5311775" y="3308350"/>
          <p14:tracePt t="4101" x="5311775" y="3302000"/>
          <p14:tracePt t="4104" x="5311775" y="3294063"/>
          <p14:tracePt t="4107" x="5311775" y="3281363"/>
          <p14:tracePt t="4109" x="5311775" y="3273425"/>
          <p14:tracePt t="4114" x="5311775" y="3267075"/>
          <p14:tracePt t="4117" x="5311775" y="3259138"/>
          <p14:tracePt t="4123" x="5311775" y="3244850"/>
          <p14:tracePt t="4129" x="5297488" y="3244850"/>
          <p14:tracePt t="4131" x="5289550" y="3244850"/>
          <p14:tracePt t="4133" x="5283200" y="3244850"/>
          <p14:tracePt t="4135" x="5283200" y="3252788"/>
          <p14:tracePt t="4137" x="5275263" y="3252788"/>
          <p14:tracePt t="4139" x="5262563" y="3259138"/>
          <p14:tracePt t="4141" x="5254625" y="3267075"/>
          <p14:tracePt t="4144" x="5248275" y="3281363"/>
          <p14:tracePt t="4146" x="5240338" y="3287713"/>
          <p14:tracePt t="4147" x="5226050" y="3294063"/>
          <p14:tracePt t="4149" x="5226050" y="3316288"/>
          <p14:tracePt t="4151" x="5219700" y="3322638"/>
          <p14:tracePt t="4154" x="5213350" y="3330575"/>
          <p14:tracePt t="4155" x="5205413" y="3336925"/>
          <p14:tracePt t="4157" x="5191125" y="3357563"/>
          <p14:tracePt t="4159" x="5184775" y="3365500"/>
          <p14:tracePt t="4164" x="5170488" y="3392488"/>
          <p14:tracePt t="4165" x="5156200" y="3400425"/>
          <p14:tracePt t="4167" x="5149850" y="3406775"/>
          <p14:tracePt t="4169" x="5141913" y="3429000"/>
          <p14:tracePt t="4171" x="5135563" y="3435350"/>
          <p14:tracePt t="4173" x="5135563" y="3441700"/>
          <p14:tracePt t="4175" x="5121275" y="3455988"/>
          <p14:tracePt t="4177" x="5121275" y="3463925"/>
          <p14:tracePt t="4179" x="5114925" y="3470275"/>
          <p14:tracePt t="4181" x="5114925" y="3478213"/>
          <p14:tracePt t="4183" x="5106988" y="3490913"/>
          <p14:tracePt t="4190" x="5106988" y="3505200"/>
          <p14:tracePt t="4191" x="5100638" y="3505200"/>
          <p14:tracePt t="4193" x="5100638" y="3513138"/>
          <p14:tracePt t="4197" x="5100638" y="3525838"/>
          <p14:tracePt t="4202" x="5100638" y="3533775"/>
          <p14:tracePt t="4210" x="5100638" y="3540125"/>
          <p14:tracePt t="4222" x="5100638" y="3548063"/>
          <p14:tracePt t="4721" x="5086350" y="3548063"/>
          <p14:tracePt t="4729" x="5080000" y="3562350"/>
          <p14:tracePt t="4735" x="5080000" y="3568700"/>
          <p14:tracePt t="4737" x="5072063" y="3568700"/>
          <p14:tracePt t="4741" x="5072063" y="3575050"/>
          <p14:tracePt t="4743" x="5065713" y="3575050"/>
          <p14:tracePt t="4746" x="5065713" y="3582988"/>
          <p14:tracePt t="4747" x="5065713" y="3597275"/>
          <p14:tracePt t="4749" x="5051425" y="3603625"/>
          <p14:tracePt t="4751" x="5051425" y="3611563"/>
          <p14:tracePt t="4756" x="5043488" y="3632200"/>
          <p14:tracePt t="4757" x="5043488" y="3646488"/>
          <p14:tracePt t="4759" x="5043488" y="3652838"/>
          <p14:tracePt t="4761" x="5043488" y="3667125"/>
          <p14:tracePt t="4763" x="5043488" y="3681413"/>
          <p14:tracePt t="4765" x="5043488" y="3687763"/>
          <p14:tracePt t="4767" x="5043488" y="3709988"/>
          <p14:tracePt t="4769" x="5043488" y="3722688"/>
          <p14:tracePt t="4771" x="5043488" y="3736975"/>
          <p14:tracePt t="4773" x="5043488" y="3751263"/>
          <p14:tracePt t="4775" x="5051425" y="3771900"/>
          <p14:tracePt t="4778" x="5051425" y="3786188"/>
          <p14:tracePt t="4780" x="5057775" y="3794125"/>
          <p14:tracePt t="4781" x="5065713" y="3814763"/>
          <p14:tracePt t="4783" x="5065713" y="3829050"/>
          <p14:tracePt t="4785" x="5072063" y="3843338"/>
          <p14:tracePt t="4787" x="5086350" y="3856038"/>
          <p14:tracePt t="4789" x="5086350" y="3863975"/>
          <p14:tracePt t="4791" x="5092700" y="3878263"/>
          <p14:tracePt t="4793" x="5100638" y="3892550"/>
          <p14:tracePt t="4795" x="5100638" y="3898900"/>
          <p14:tracePt t="4797" x="5106988" y="3913188"/>
          <p14:tracePt t="4799" x="5121275" y="3919538"/>
          <p14:tracePt t="4801" x="5121275" y="3927475"/>
          <p14:tracePt t="4804" x="5129213" y="3933825"/>
          <p14:tracePt t="4805" x="5135563" y="3948113"/>
          <p14:tracePt t="4807" x="5135563" y="3954463"/>
          <p14:tracePt t="4809" x="5141913" y="3954463"/>
          <p14:tracePt t="4811" x="5156200" y="3962400"/>
          <p14:tracePt t="4813" x="5156200" y="3968750"/>
          <p14:tracePt t="4815" x="5164138" y="3983038"/>
          <p14:tracePt t="4817" x="5170488" y="3983038"/>
          <p14:tracePt t="4819" x="5170488" y="3990975"/>
          <p14:tracePt t="4821" x="5176838" y="3997325"/>
          <p14:tracePt t="4823" x="5191125" y="3997325"/>
          <p14:tracePt t="4825" x="5199063" y="4003675"/>
          <p14:tracePt t="4829" x="5205413" y="4017963"/>
          <p14:tracePt t="4831" x="5213350" y="4017963"/>
          <p14:tracePt t="4831" x="5226050" y="4025900"/>
          <p14:tracePt t="4833" x="5233988" y="4025900"/>
          <p14:tracePt t="4835" x="5248275" y="4032250"/>
          <p14:tracePt t="4837" x="5262563" y="4040188"/>
          <p14:tracePt t="4839" x="5275263" y="4040188"/>
          <p14:tracePt t="4841" x="5297488" y="4052888"/>
          <p14:tracePt t="4843" x="5311775" y="4052888"/>
          <p14:tracePt t="4846" x="5332413" y="4052888"/>
          <p14:tracePt t="4847" x="5346700" y="4060825"/>
          <p14:tracePt t="4849" x="5367338" y="4060825"/>
          <p14:tracePt t="4851" x="5381625" y="4060825"/>
          <p14:tracePt t="4854" x="5402263" y="4067175"/>
          <p14:tracePt t="4855" x="5422900" y="4067175"/>
          <p14:tracePt t="4857" x="5445125" y="4067175"/>
          <p14:tracePt t="4859" x="5472113" y="4067175"/>
          <p14:tracePt t="4861" x="5494338" y="4067175"/>
          <p14:tracePt t="4863" x="5521325" y="4067175"/>
          <p14:tracePt t="4865" x="5543550" y="4067175"/>
          <p14:tracePt t="4867" x="5564188" y="4067175"/>
          <p14:tracePt t="4869" x="5592763" y="4067175"/>
          <p14:tracePt t="4871" x="5619750" y="4067175"/>
          <p14:tracePt t="4873" x="5648325" y="4067175"/>
          <p14:tracePt t="4875" x="5668963" y="4067175"/>
          <p14:tracePt t="4877" x="5697538" y="4067175"/>
          <p14:tracePt t="4879" x="5726113" y="4067175"/>
          <p14:tracePt t="4881" x="5753100" y="4067175"/>
          <p14:tracePt t="4883" x="5767388" y="4067175"/>
          <p14:tracePt t="4886" x="5795963" y="4067175"/>
          <p14:tracePt t="4888" x="5824538" y="4067175"/>
          <p14:tracePt t="4889" x="5837238" y="4067175"/>
          <p14:tracePt t="4891" x="5865813" y="4067175"/>
          <p14:tracePt t="4893" x="5880100" y="4067175"/>
          <p14:tracePt t="4896" x="5900738" y="4067175"/>
          <p14:tracePt t="4897" x="5915025" y="4067175"/>
          <p14:tracePt t="4899" x="5935663" y="4067175"/>
          <p14:tracePt t="4901" x="5949950" y="4067175"/>
          <p14:tracePt t="4904" x="5972175" y="4067175"/>
          <p14:tracePt t="4905" x="5978525" y="4067175"/>
          <p14:tracePt t="4907" x="5984875" y="4067175"/>
          <p14:tracePt t="4910" x="5999163" y="4067175"/>
          <p14:tracePt t="4911" x="6007100" y="4067175"/>
          <p14:tracePt t="4913" x="6013450" y="4067175"/>
          <p14:tracePt t="4915" x="6021388" y="4067175"/>
          <p14:tracePt t="4917" x="6034088" y="4067175"/>
          <p14:tracePt t="4922" x="6042025" y="4067175"/>
          <p14:tracePt t="4925" x="6048375" y="4067175"/>
          <p14:tracePt t="4931" x="6056313" y="4067175"/>
          <p14:tracePt t="4936" x="6070600" y="4067175"/>
          <p14:tracePt t="4941" x="6076950" y="4067175"/>
          <p14:tracePt t="4946" x="6076950" y="4052888"/>
          <p14:tracePt t="4947" x="6083300" y="4052888"/>
          <p14:tracePt t="4955" x="6091238" y="4052888"/>
          <p14:tracePt t="4973" x="6105525" y="4052888"/>
          <p14:tracePt t="4995" x="6111875" y="4052888"/>
          <p14:tracePt t="5005" x="6118225" y="4052888"/>
          <p14:tracePt t="5011" x="6126163" y="4052888"/>
          <p14:tracePt t="5013" x="6126163" y="4046538"/>
          <p14:tracePt t="5017" x="6140450" y="4046538"/>
          <p14:tracePt t="5023" x="6146800" y="4046538"/>
          <p14:tracePt t="5123" x="6146800" y="4040188"/>
          <p14:tracePt t="11441" x="6132513" y="4040188"/>
          <p14:tracePt t="11443" x="6126163" y="4040188"/>
          <p14:tracePt t="11447" x="6083300" y="4032250"/>
          <p14:tracePt t="11449" x="6056313" y="4032250"/>
          <p14:tracePt t="11451" x="6027738" y="4017963"/>
          <p14:tracePt t="11455" x="5957888" y="4017963"/>
          <p14:tracePt t="11457" x="5915025" y="4011613"/>
          <p14:tracePt t="11459" x="5880100" y="4011613"/>
          <p14:tracePt t="11461" x="5837238" y="4003675"/>
          <p14:tracePt t="11463" x="5789613" y="4003675"/>
          <p14:tracePt t="11465" x="5746750" y="4003675"/>
          <p14:tracePt t="11467" x="5683250" y="3997325"/>
          <p14:tracePt t="11471" x="5578475" y="3997325"/>
          <p14:tracePt t="11473" x="5521325" y="3983038"/>
          <p14:tracePt t="11475" x="5465763" y="3983038"/>
          <p14:tracePt t="11477" x="5402263" y="3983038"/>
          <p14:tracePt t="11479" x="5346700" y="3976688"/>
          <p14:tracePt t="11481" x="5283200" y="3976688"/>
          <p14:tracePt t="11483" x="5205413" y="3976688"/>
          <p14:tracePt t="11485" x="5141913" y="3976688"/>
          <p14:tracePt t="11487" x="5072063" y="3968750"/>
          <p14:tracePt t="11489" x="5008563" y="3968750"/>
          <p14:tracePt t="11491" x="4938713" y="3968750"/>
          <p14:tracePt t="11494" x="4889500" y="3962400"/>
          <p14:tracePt t="11496" x="4826000" y="3962400"/>
          <p14:tracePt t="11497" x="4770438" y="3948113"/>
          <p14:tracePt t="11499" x="4721225" y="3941763"/>
          <p14:tracePt t="11501" x="4678363" y="3933825"/>
          <p14:tracePt t="11504" x="4643438" y="3927475"/>
          <p14:tracePt t="11505" x="4608513" y="3913188"/>
          <p14:tracePt t="11507" x="4579938" y="3905250"/>
          <p14:tracePt t="11509" x="4552950" y="3898900"/>
          <p14:tracePt t="11514" x="4510088" y="3878263"/>
          <p14:tracePt t="11515" x="4489450" y="3863975"/>
          <p14:tracePt t="11517" x="4475163" y="3856038"/>
          <p14:tracePt t="11519" x="4468813" y="3843338"/>
          <p14:tracePt t="11521" x="4446588" y="3835400"/>
          <p14:tracePt t="11523" x="4432300" y="3829050"/>
          <p14:tracePt t="11525" x="4411663" y="3821113"/>
          <p14:tracePt t="11527" x="4397375" y="3800475"/>
          <p14:tracePt t="11529" x="4370388" y="3794125"/>
          <p14:tracePt t="11531" x="4341813" y="3771900"/>
          <p14:tracePt t="11533" x="4327525" y="3759200"/>
          <p14:tracePt t="11535" x="4298950" y="3736975"/>
          <p14:tracePt t="11537" x="4264025" y="3722688"/>
          <p14:tracePt t="11539" x="4229100" y="3702050"/>
          <p14:tracePt t="11541" x="4194175" y="3681413"/>
          <p14:tracePt t="11543" x="4159250" y="3660775"/>
          <p14:tracePt t="11546" x="4124325" y="3632200"/>
          <p14:tracePt t="11547" x="4067175" y="3611563"/>
          <p14:tracePt t="11549" x="4032250" y="3589338"/>
          <p14:tracePt t="11551" x="3990975" y="3562350"/>
          <p14:tracePt t="11554" x="3948113" y="3548063"/>
          <p14:tracePt t="11555" x="3906838" y="3519488"/>
          <p14:tracePt t="11557" x="3857625" y="3505200"/>
          <p14:tracePt t="11559" x="3808413" y="3484563"/>
          <p14:tracePt t="11564" x="3730625" y="3449638"/>
          <p14:tracePt t="11565" x="3673475" y="3435350"/>
          <p14:tracePt t="11567" x="3632200" y="3414713"/>
          <p14:tracePt t="11569" x="3597275" y="3400425"/>
          <p14:tracePt t="11571" x="3562350" y="3386138"/>
          <p14:tracePt t="11573" x="3527425" y="3371850"/>
          <p14:tracePt t="11575" x="3490913" y="3365500"/>
          <p14:tracePt t="11577" x="3455988" y="3343275"/>
          <p14:tracePt t="11579" x="3429000" y="3336925"/>
          <p14:tracePt t="11581" x="3400425" y="3330575"/>
          <p14:tracePt t="11583" x="3379788" y="3316288"/>
          <p14:tracePt t="11586" x="3357563" y="3302000"/>
          <p14:tracePt t="11588" x="3330575" y="3302000"/>
          <p14:tracePt t="11589" x="3316288" y="3294063"/>
          <p14:tracePt t="11591" x="3294063" y="3294063"/>
          <p14:tracePt t="11593" x="3287713" y="3281363"/>
          <p14:tracePt t="11595" x="3281363" y="3281363"/>
          <p14:tracePt t="11597" x="3259138" y="3273425"/>
          <p14:tracePt t="11601" x="3252788" y="3273425"/>
          <p14:tracePt t="11604" x="3252788" y="3267075"/>
          <p14:tracePt t="11605" x="3246438" y="3267075"/>
          <p14:tracePt t="11810" x="3246438" y="3259138"/>
          <p14:tracePt t="11817" x="3259138" y="3244850"/>
          <p14:tracePt t="11820" x="3259138" y="3238500"/>
          <p14:tracePt t="11825" x="3267075" y="3232150"/>
          <p14:tracePt t="11827" x="3267075" y="3224213"/>
          <p14:tracePt t="11829" x="3267075" y="3209925"/>
          <p14:tracePt t="11831" x="3273425" y="3203575"/>
          <p14:tracePt t="11835" x="3273425" y="3197225"/>
          <p14:tracePt t="11837" x="3273425" y="3189288"/>
          <p14:tracePt t="11839" x="3281363" y="3175000"/>
          <p14:tracePt t="11841" x="3281363" y="3168650"/>
          <p14:tracePt t="11843" x="3281363" y="3160713"/>
          <p14:tracePt t="11846" x="3281363" y="3154363"/>
          <p14:tracePt t="11847" x="3281363" y="3140075"/>
          <p14:tracePt t="11849" x="3281363" y="3133725"/>
          <p14:tracePt t="11855" x="3281363" y="3119438"/>
          <p14:tracePt t="11857" x="3281363" y="3105150"/>
          <p14:tracePt t="11863" x="3281363" y="3098800"/>
          <p14:tracePt t="11863" x="3281363" y="3090863"/>
          <p14:tracePt t="11867" x="3294063" y="3084513"/>
          <p14:tracePt t="11871" x="3294063" y="3070225"/>
          <p14:tracePt t="11878" x="3294063" y="3062288"/>
          <p14:tracePt t="11883" x="3294063" y="3055938"/>
          <p14:tracePt t="11888" x="3294063" y="3049588"/>
          <p14:tracePt t="11891" x="3294063" y="3035300"/>
          <p14:tracePt t="11896" x="3294063" y="3027363"/>
          <p14:tracePt t="11899" x="3287713" y="3021013"/>
          <p14:tracePt t="11901" x="3287713" y="3013075"/>
          <p14:tracePt t="11904" x="3287713" y="3000375"/>
          <p14:tracePt t="11907" x="3281363" y="2992438"/>
          <p14:tracePt t="11909" x="3281363" y="2986088"/>
          <p14:tracePt t="11913" x="3273425" y="2978150"/>
          <p14:tracePt t="11915" x="3273425" y="2963863"/>
          <p14:tracePt t="11919" x="3259138" y="2957513"/>
          <p14:tracePt t="11923" x="3259138" y="2951163"/>
          <p14:tracePt t="11925" x="3252788" y="2951163"/>
          <p14:tracePt t="11927" x="3252788" y="2943225"/>
          <p14:tracePt t="11929" x="3246438" y="2928938"/>
          <p14:tracePt t="11933" x="3246438" y="2922588"/>
          <p14:tracePt t="11935" x="3238500" y="2922588"/>
          <p14:tracePt t="11939" x="3238500" y="2914650"/>
          <p14:tracePt t="11947" x="3224213" y="2908300"/>
          <p14:tracePt t="12077" x="3224213" y="2894013"/>
          <p14:tracePt t="12083" x="3217863" y="2887663"/>
          <p14:tracePt t="12085" x="3217863" y="2879725"/>
          <p14:tracePt t="12091" x="3209925" y="2873375"/>
          <p14:tracePt t="12096" x="3209925" y="2859088"/>
          <p14:tracePt t="12097" x="3209925" y="2852738"/>
          <p14:tracePt t="12099" x="3203575" y="2852738"/>
          <p14:tracePt t="12106" x="3203575" y="2844800"/>
          <p14:tracePt t="12114" x="3189288" y="2838450"/>
          <p14:tracePt t="12120" x="3189288" y="2824163"/>
          <p14:tracePt t="12122" x="3182938" y="2824163"/>
          <p14:tracePt t="12130" x="3182938" y="2817813"/>
          <p14:tracePt t="12135" x="3175000" y="2817813"/>
          <p14:tracePt t="12138" x="3175000" y="2809875"/>
          <p14:tracePt t="12141" x="3175000" y="2803525"/>
          <p14:tracePt t="12143" x="3168650" y="2803525"/>
          <p14:tracePt t="12149" x="3154363" y="2789238"/>
          <p14:tracePt t="12155" x="3154363" y="2781300"/>
          <p14:tracePt t="12157" x="3148013" y="2781300"/>
          <p14:tracePt t="12159" x="3148013" y="2774950"/>
          <p14:tracePt t="12167" x="3140075" y="2774950"/>
          <p14:tracePt t="12169" x="3140075" y="2768600"/>
          <p14:tracePt t="12181" x="3140075" y="2754313"/>
          <p14:tracePt t="12185" x="3133725" y="2754313"/>
          <p14:tracePt t="12197" x="3133725" y="2746375"/>
          <p14:tracePt t="12207" x="3119438" y="2746375"/>
          <p14:tracePt t="12209" x="3119438" y="2740025"/>
          <p14:tracePt t="12217" x="3119438" y="2732088"/>
          <p14:tracePt t="12219" x="3111500" y="2732088"/>
          <p14:tracePt t="12223" x="3111500" y="2719388"/>
          <p14:tracePt t="12227" x="3105150" y="2711450"/>
          <p14:tracePt t="12233" x="3098800" y="2705100"/>
          <p14:tracePt t="12238" x="3098800" y="2697163"/>
          <p14:tracePt t="12239" x="3084513" y="2697163"/>
          <p14:tracePt t="12243" x="3084513" y="2682875"/>
          <p14:tracePt t="12247" x="3076575" y="2682875"/>
          <p14:tracePt t="12251" x="3076575" y="2676525"/>
          <p14:tracePt t="12255" x="3070225" y="2676525"/>
          <p14:tracePt t="12257" x="3070225" y="2670175"/>
          <p14:tracePt t="12264" x="3070225" y="2662238"/>
          <p14:tracePt t="12265" x="3062288" y="2662238"/>
          <p14:tracePt t="12271" x="3062288" y="2647950"/>
          <p14:tracePt t="12687" x="3062288" y="2655888"/>
          <p14:tracePt t="12747" x="3062288" y="2662238"/>
          <p14:tracePt t="12789" x="3070225" y="2662238"/>
          <p14:tracePt t="12818" x="3084513" y="2662238"/>
          <p14:tracePt t="12859" x="3090863" y="2662238"/>
          <p14:tracePt t="12872" x="3098800" y="2662238"/>
          <p14:tracePt t="12877" x="3105150" y="2662238"/>
          <p14:tracePt t="12881" x="3119438" y="2662238"/>
          <p14:tracePt t="12887" x="3125788" y="2662238"/>
          <p14:tracePt t="12896" x="3133725" y="2647950"/>
          <p14:tracePt t="12899" x="3140075" y="2647950"/>
          <p14:tracePt t="12906" x="3154363" y="2641600"/>
          <p14:tracePt t="12913" x="3160713" y="2641600"/>
          <p14:tracePt t="12917" x="3168650" y="2641600"/>
          <p14:tracePt t="12919" x="3168650" y="2633663"/>
          <p14:tracePt t="12921" x="3175000" y="2633663"/>
          <p14:tracePt t="12927" x="3189288" y="2633663"/>
          <p14:tracePt t="12931" x="3189288" y="2627313"/>
          <p14:tracePt t="12938" x="3197225" y="2627313"/>
          <p14:tracePt t="13055" x="3203575" y="2627313"/>
          <p14:tracePt t="13063" x="3209925" y="2627313"/>
          <p14:tracePt t="13064" x="3209925" y="2633663"/>
          <p14:tracePt t="13066" x="3209925" y="2647950"/>
          <p14:tracePt t="13071" x="3224213" y="2655888"/>
          <p14:tracePt t="13079" x="3224213" y="2662238"/>
          <p14:tracePt t="13079" x="3232150" y="2662238"/>
          <p14:tracePt t="13083" x="3232150" y="2670175"/>
          <p14:tracePt t="13107" x="3238500" y="2670175"/>
          <p14:tracePt t="13113" x="3238500" y="2682875"/>
          <p14:tracePt t="13127" x="3246438" y="2682875"/>
          <p14:tracePt t="13171" x="3259138" y="2682875"/>
          <p14:tracePt t="13231" x="3252788" y="2682875"/>
          <p14:tracePt t="13305" x="3252788" y="2690813"/>
          <p14:tracePt t="13309" x="3259138" y="2697163"/>
          <p14:tracePt t="13313" x="3267075" y="2705100"/>
          <p14:tracePt t="13317" x="3273425" y="2705100"/>
          <p14:tracePt t="13322" x="3281363" y="2725738"/>
          <p14:tracePt t="13325" x="3294063" y="2725738"/>
          <p14:tracePt t="13328" x="3294063" y="2732088"/>
          <p14:tracePt t="13330" x="3302000" y="2732088"/>
          <p14:tracePt t="13335" x="3308350" y="2732088"/>
          <p14:tracePt t="13341" x="3316288" y="2740025"/>
          <p14:tracePt t="13347" x="3330575" y="2740025"/>
          <p14:tracePt t="13356" x="3336925" y="2740025"/>
          <p14:tracePt t="13357" x="3343275" y="2740025"/>
          <p14:tracePt t="13364" x="3351213" y="2740025"/>
          <p14:tracePt t="13367" x="3365500" y="2740025"/>
          <p14:tracePt t="13370" x="3371850" y="2740025"/>
          <p14:tracePt t="13380" x="3379788" y="2740025"/>
          <p14:tracePt t="13404" x="3386138" y="2740025"/>
          <p14:tracePt t="13414" x="3386138" y="2732088"/>
          <p14:tracePt t="13419" x="3386138" y="2719388"/>
          <p14:tracePt t="13485" x="3400425" y="2719388"/>
          <p14:tracePt t="13491" x="3406775" y="2719388"/>
          <p14:tracePt t="13493" x="3406775" y="2725738"/>
          <p14:tracePt t="13496" x="3414713" y="2725738"/>
          <p14:tracePt t="13497" x="3421063" y="2732088"/>
          <p14:tracePt t="13499" x="3435350" y="2740025"/>
          <p14:tracePt t="13502" x="3441700" y="2754313"/>
          <p14:tracePt t="13505" x="3455988" y="2754313"/>
          <p14:tracePt t="13505" x="3470275" y="2760663"/>
          <p14:tracePt t="13507" x="3478213" y="2768600"/>
          <p14:tracePt t="13509" x="3490913" y="2774950"/>
          <p14:tracePt t="13511" x="3513138" y="2789238"/>
          <p14:tracePt t="13513" x="3519488" y="2789238"/>
          <p14:tracePt t="13515" x="3540125" y="2795588"/>
          <p14:tracePt t="13517" x="3554413" y="2803525"/>
          <p14:tracePt t="13521" x="3589338" y="2809875"/>
          <p14:tracePt t="13523" x="3611563" y="2824163"/>
          <p14:tracePt t="13525" x="3624263" y="2824163"/>
          <p14:tracePt t="13527" x="3646488" y="2830513"/>
          <p14:tracePt t="13529" x="3660775" y="2830513"/>
          <p14:tracePt t="13531" x="3687763" y="2830513"/>
          <p14:tracePt t="13533" x="3702050" y="2838450"/>
          <p14:tracePt t="13535" x="3722688" y="2838450"/>
          <p14:tracePt t="13537" x="3736975" y="2838450"/>
          <p14:tracePt t="13539" x="3759200" y="2838450"/>
          <p14:tracePt t="13541" x="3771900" y="2838450"/>
          <p14:tracePt t="13544" x="3794125" y="2838450"/>
          <p14:tracePt t="13546" x="3808413" y="2838450"/>
          <p14:tracePt t="13547" x="3829050" y="2838450"/>
          <p14:tracePt t="13549" x="3843338" y="2838450"/>
          <p14:tracePt t="13551" x="3863975" y="2838450"/>
          <p14:tracePt t="13554" x="3870325" y="2838450"/>
          <p14:tracePt t="13555" x="3892550" y="2838450"/>
          <p14:tracePt t="13557" x="3898900" y="2838450"/>
          <p14:tracePt t="13559" x="3906838" y="2838450"/>
          <p14:tracePt t="13563" x="3927475" y="2838450"/>
          <p14:tracePt t="13565" x="3941763" y="2824163"/>
          <p14:tracePt t="13567" x="3948113" y="2824163"/>
          <p14:tracePt t="13569" x="3962400" y="2824163"/>
          <p14:tracePt t="13571" x="3968750" y="2817813"/>
          <p14:tracePt t="13575" x="3976688" y="2817813"/>
          <p14:tracePt t="13577" x="3976688" y="2809875"/>
          <p14:tracePt t="13579" x="3983038" y="2809875"/>
          <p14:tracePt t="13581" x="3983038" y="2803525"/>
          <p14:tracePt t="13583" x="3997325" y="2803525"/>
          <p14:tracePt t="13588" x="3997325" y="2789238"/>
          <p14:tracePt t="13591" x="3997325" y="2781300"/>
          <p14:tracePt t="13596" x="3997325" y="2774950"/>
          <p14:tracePt t="13602" x="3997325" y="2768600"/>
          <p14:tracePt t="13605" x="3997325" y="2754313"/>
          <p14:tracePt t="13607" x="3990975" y="2754313"/>
          <p14:tracePt t="13614" x="3983038" y="2746375"/>
          <p14:tracePt t="13615" x="3983038" y="2740025"/>
          <p14:tracePt t="13617" x="3976688" y="2740025"/>
          <p14:tracePt t="13621" x="3962400" y="2740025"/>
          <p14:tracePt t="13625" x="3962400" y="2732088"/>
          <p14:tracePt t="13628" x="3954463" y="2732088"/>
          <p14:tracePt t="13687" x="3954463" y="2740025"/>
          <p14:tracePt t="13690" x="3962400" y="2740025"/>
          <p14:tracePt t="13693" x="3968750" y="2754313"/>
          <p14:tracePt t="13697" x="3976688" y="2754313"/>
          <p14:tracePt t="13699" x="3976688" y="2760663"/>
          <p14:tracePt t="13701" x="3983038" y="2760663"/>
          <p14:tracePt t="13707" x="3997325" y="2768600"/>
          <p14:tracePt t="13719" x="4003675" y="2768600"/>
          <p14:tracePt t="13753" x="4011613" y="2768600"/>
          <p14:tracePt t="13762" x="4017963" y="2768600"/>
          <p14:tracePt t="13765" x="4017963" y="2754313"/>
          <p14:tracePt t="13767" x="4032250" y="2754313"/>
          <p14:tracePt t="13769" x="4032250" y="2746375"/>
          <p14:tracePt t="13773" x="4032250" y="2740025"/>
          <p14:tracePt t="13780" x="4032250" y="2732088"/>
          <p14:tracePt t="13781" x="4032250" y="2719388"/>
          <p14:tracePt t="13785" x="4032250" y="2711450"/>
          <p14:tracePt t="13789" x="4032250" y="2705100"/>
          <p14:tracePt t="13793" x="4032250" y="2697163"/>
          <p14:tracePt t="13797" x="4032250" y="2682875"/>
          <p14:tracePt t="13804" x="4025900" y="2676525"/>
          <p14:tracePt t="13810" x="4017963" y="2676525"/>
          <p14:tracePt t="13817" x="4017963" y="2670175"/>
          <p14:tracePt t="13855" x="4017963" y="2682875"/>
          <p14:tracePt t="13859" x="4017963" y="2690813"/>
          <p14:tracePt t="13862" x="4017963" y="2697163"/>
          <p14:tracePt t="13863" x="4032250" y="2705100"/>
          <p14:tracePt t="13865" x="4040188" y="2719388"/>
          <p14:tracePt t="13867" x="4046538" y="2725738"/>
          <p14:tracePt t="13871" x="4067175" y="2740025"/>
          <p14:tracePt t="13873" x="4081463" y="2754313"/>
          <p14:tracePt t="13875" x="4089400" y="2760663"/>
          <p14:tracePt t="13878" x="4110038" y="2768600"/>
          <p14:tracePt t="13880" x="4124325" y="2774950"/>
          <p14:tracePt t="13881" x="4144963" y="2774950"/>
          <p14:tracePt t="13883" x="4159250" y="2789238"/>
          <p14:tracePt t="13885" x="4179888" y="2795588"/>
          <p14:tracePt t="13887" x="4208463" y="2795588"/>
          <p14:tracePt t="13890" x="4222750" y="2795588"/>
          <p14:tracePt t="13891" x="4249738" y="2803525"/>
          <p14:tracePt t="13893" x="4264025" y="2803525"/>
          <p14:tracePt t="13896" x="4292600" y="2803525"/>
          <p14:tracePt t="13897" x="4321175" y="2803525"/>
          <p14:tracePt t="13899" x="4333875" y="2803525"/>
          <p14:tracePt t="13901" x="4362450" y="2803525"/>
          <p14:tracePt t="13904" x="4391025" y="2803525"/>
          <p14:tracePt t="13905" x="4419600" y="2803525"/>
          <p14:tracePt t="13907" x="4440238" y="2803525"/>
          <p14:tracePt t="13909" x="4460875" y="2803525"/>
          <p14:tracePt t="13911" x="4489450" y="2789238"/>
          <p14:tracePt t="13913" x="4510088" y="2789238"/>
          <p14:tracePt t="13915" x="4538663" y="2781300"/>
          <p14:tracePt t="13917" x="4559300" y="2774950"/>
          <p14:tracePt t="13920" x="4579938" y="2774950"/>
          <p14:tracePt t="13922" x="4602163" y="2768600"/>
          <p14:tracePt t="13924" x="4629150" y="2754313"/>
          <p14:tracePt t="13925" x="4643438" y="2746375"/>
          <p14:tracePt t="13927" x="4664075" y="2746375"/>
          <p14:tracePt t="13929" x="4678363" y="2740025"/>
          <p14:tracePt t="13931" x="4700588" y="2740025"/>
          <p14:tracePt t="13933" x="4713288" y="2732088"/>
          <p14:tracePt t="13935" x="4735513" y="2719388"/>
          <p14:tracePt t="13937" x="4741863" y="2719388"/>
          <p14:tracePt t="13939" x="4756150" y="2711450"/>
          <p14:tracePt t="13941" x="4770438" y="2705100"/>
          <p14:tracePt t="13944" x="4776788" y="2705100"/>
          <p14:tracePt t="13946" x="4784725" y="2697163"/>
          <p14:tracePt t="13949" x="4784725" y="2682875"/>
          <p14:tracePt t="13955" x="4784725" y="2676525"/>
          <p14:tracePt t="13964" x="4784725" y="2670175"/>
          <p14:tracePt t="13967" x="4784725" y="2662238"/>
          <p14:tracePt t="13971" x="4784725" y="2647950"/>
          <p14:tracePt t="13977" x="4770438" y="2641600"/>
          <p14:tracePt t="13983" x="4762500" y="2641600"/>
          <p14:tracePt t="13987" x="4756150" y="2641600"/>
          <p14:tracePt t="13989" x="4749800" y="2633663"/>
          <p14:tracePt t="13993" x="4735513" y="2633663"/>
          <p14:tracePt t="13997" x="4727575" y="2633663"/>
          <p14:tracePt t="14001" x="4721225" y="2633663"/>
          <p14:tracePt t="14005" x="4713288" y="2633663"/>
          <p14:tracePt t="14010" x="4700588" y="2633663"/>
          <p14:tracePt t="14014" x="4700588" y="2647950"/>
          <p14:tracePt t="14017" x="4692650" y="2655888"/>
          <p14:tracePt t="14021" x="4692650" y="2662238"/>
          <p14:tracePt t="14023" x="4692650" y="2670175"/>
          <p14:tracePt t="14028" x="4692650" y="2682875"/>
          <p14:tracePt t="14030" x="4692650" y="2690813"/>
          <p14:tracePt t="14033" x="4692650" y="2697163"/>
          <p14:tracePt t="14035" x="4700588" y="2705100"/>
          <p14:tracePt t="14038" x="4706938" y="2719388"/>
          <p14:tracePt t="14046" x="4735513" y="2740025"/>
          <p14:tracePt t="14048" x="4741863" y="2740025"/>
          <p14:tracePt t="14049" x="4756150" y="2754313"/>
          <p14:tracePt t="14051" x="4770438" y="2754313"/>
          <p14:tracePt t="14056" x="4791075" y="2760663"/>
          <p14:tracePt t="14057" x="4805363" y="2768600"/>
          <p14:tracePt t="14059" x="4819650" y="2768600"/>
          <p14:tracePt t="14061" x="4826000" y="2768600"/>
          <p14:tracePt t="14063" x="4848225" y="2768600"/>
          <p14:tracePt t="14065" x="4860925" y="2768600"/>
          <p14:tracePt t="14067" x="4875213" y="2768600"/>
          <p14:tracePt t="14071" x="4910138" y="2768600"/>
          <p14:tracePt t="14073" x="4924425" y="2768600"/>
          <p14:tracePt t="14075" x="4945063" y="2768600"/>
          <p14:tracePt t="14078" x="4953000" y="2768600"/>
          <p14:tracePt t="14080" x="4967288" y="2768600"/>
          <p14:tracePt t="14081" x="4987925" y="2768600"/>
          <p14:tracePt t="14083" x="4994275" y="2768600"/>
          <p14:tracePt t="14085" x="5016500" y="2768600"/>
          <p14:tracePt t="14087" x="5022850" y="2768600"/>
          <p14:tracePt t="14089" x="5030788" y="2754313"/>
          <p14:tracePt t="14091" x="5051425" y="2754313"/>
          <p14:tracePt t="14094" x="5051425" y="2746375"/>
          <p14:tracePt t="14096" x="5065713" y="2746375"/>
          <p14:tracePt t="14099" x="5072063" y="2740025"/>
          <p14:tracePt t="14102" x="5086350" y="2732088"/>
          <p14:tracePt t="14109" x="5086350" y="2719388"/>
          <p14:tracePt t="14115" x="5086350" y="2711450"/>
          <p14:tracePt t="14123" x="5086350" y="2705100"/>
          <p14:tracePt t="14130" x="5086350" y="2697163"/>
          <p14:tracePt t="14133" x="5080000" y="2682875"/>
          <p14:tracePt t="14136" x="5072063" y="2682875"/>
          <p14:tracePt t="14139" x="5065713" y="2676525"/>
          <p14:tracePt t="14141" x="5051425" y="2676525"/>
          <p14:tracePt t="14146" x="5043488" y="2676525"/>
          <p14:tracePt t="14147" x="5037138" y="2670175"/>
          <p14:tracePt t="14151" x="5030788" y="2670175"/>
          <p14:tracePt t="14154" x="5016500" y="2662238"/>
          <p14:tracePt t="14157" x="5008563" y="2662238"/>
          <p14:tracePt t="14159" x="5002213" y="2662238"/>
          <p14:tracePt t="14164" x="4994275" y="2662238"/>
          <p14:tracePt t="14171" x="4981575" y="2662238"/>
          <p14:tracePt t="14178" x="4973638" y="2662238"/>
          <p14:tracePt t="14181" x="4973638" y="2670175"/>
          <p14:tracePt t="14185" x="4973638" y="2682875"/>
          <p14:tracePt t="14187" x="4973638" y="2690813"/>
          <p14:tracePt t="14191" x="4973638" y="2697163"/>
          <p14:tracePt t="14193" x="4973638" y="2705100"/>
          <p14:tracePt t="14196" x="4973638" y="2719388"/>
          <p14:tracePt t="14199" x="4981575" y="2725738"/>
          <p14:tracePt t="14201" x="4981575" y="2732088"/>
          <p14:tracePt t="14205" x="4994275" y="2740025"/>
          <p14:tracePt t="14207" x="5002213" y="2754313"/>
          <p14:tracePt t="14209" x="5016500" y="2754313"/>
          <p14:tracePt t="14211" x="5022850" y="2760663"/>
          <p14:tracePt t="14213" x="5030788" y="2768600"/>
          <p14:tracePt t="14215" x="5051425" y="2768600"/>
          <p14:tracePt t="14217" x="5057775" y="2774950"/>
          <p14:tracePt t="14219" x="5072063" y="2774950"/>
          <p14:tracePt t="14221" x="5086350" y="2774950"/>
          <p14:tracePt t="14223" x="5100638" y="2774950"/>
          <p14:tracePt t="14225" x="5106988" y="2789238"/>
          <p14:tracePt t="14228" x="5129213" y="2789238"/>
          <p14:tracePt t="14230" x="5141913" y="2789238"/>
          <p14:tracePt t="14231" x="5164138" y="2789238"/>
          <p14:tracePt t="14233" x="5170488" y="2789238"/>
          <p14:tracePt t="14235" x="5191125" y="2789238"/>
          <p14:tracePt t="14237" x="5205413" y="2789238"/>
          <p14:tracePt t="14239" x="5226050" y="2789238"/>
          <p14:tracePt t="14241" x="5240338" y="2789238"/>
          <p14:tracePt t="14243" x="5262563" y="2781300"/>
          <p14:tracePt t="14246" x="5268913" y="2781300"/>
          <p14:tracePt t="14247" x="5283200" y="2774950"/>
          <p14:tracePt t="14249" x="5297488" y="2774950"/>
          <p14:tracePt t="14252" x="5311775" y="2768600"/>
          <p14:tracePt t="14254" x="5318125" y="2768600"/>
          <p14:tracePt t="14255" x="5332413" y="2754313"/>
          <p14:tracePt t="14257" x="5346700" y="2754313"/>
          <p14:tracePt t="14259" x="5353050" y="2746375"/>
          <p14:tracePt t="14261" x="5367338" y="2740025"/>
          <p14:tracePt t="14263" x="5373688" y="2732088"/>
          <p14:tracePt t="14265" x="5381625" y="2732088"/>
          <p14:tracePt t="14267" x="5387975" y="2719388"/>
          <p14:tracePt t="14272" x="5402263" y="2705100"/>
          <p14:tracePt t="14273" x="5410200" y="2705100"/>
          <p14:tracePt t="14275" x="5416550" y="2697163"/>
          <p14:tracePt t="14278" x="5416550" y="2682875"/>
          <p14:tracePt t="14280" x="5416550" y="2676525"/>
          <p14:tracePt t="14281" x="5422900" y="2676525"/>
          <p14:tracePt t="14283" x="5422900" y="2670175"/>
          <p14:tracePt t="14285" x="5422900" y="2662238"/>
          <p14:tracePt t="14289" x="5422900" y="2647950"/>
          <p14:tracePt t="14291" x="5437188" y="2641600"/>
          <p14:tracePt t="14294" x="5437188" y="2633663"/>
          <p14:tracePt t="14297" x="5437188" y="2627313"/>
          <p14:tracePt t="14301" x="5437188" y="2613025"/>
          <p14:tracePt t="14307" x="5437188" y="2606675"/>
          <p14:tracePt t="14315" x="5437188" y="2598738"/>
          <p14:tracePt t="14318" x="5430838" y="2598738"/>
          <p14:tracePt t="14355" x="5422900" y="2598738"/>
          <p14:tracePt t="14363" x="5422900" y="2613025"/>
          <p14:tracePt t="14365" x="5422900" y="2620963"/>
          <p14:tracePt t="14369" x="5422900" y="2627313"/>
          <p14:tracePt t="14371" x="5422900" y="2633663"/>
          <p14:tracePt t="14375" x="5422900" y="2647950"/>
          <p14:tracePt t="14377" x="5422900" y="2655888"/>
          <p14:tracePt t="14381" x="5422900" y="2662238"/>
          <p14:tracePt t="14385" x="5437188" y="2670175"/>
          <p14:tracePt t="14389" x="5445125" y="2682875"/>
          <p14:tracePt t="14391" x="5451475" y="2682875"/>
          <p14:tracePt t="14393" x="5459413" y="2690813"/>
          <p14:tracePt t="14396" x="5472113" y="2690813"/>
          <p14:tracePt t="14397" x="5480050" y="2690813"/>
          <p14:tracePt t="14399" x="5486400" y="2690813"/>
          <p14:tracePt t="14402" x="5494338" y="2690813"/>
          <p14:tracePt t="14404" x="5514975" y="2697163"/>
          <p14:tracePt t="14405" x="5521325" y="2697163"/>
          <p14:tracePt t="14407" x="5543550" y="2697163"/>
          <p14:tracePt t="14409" x="5556250" y="2697163"/>
          <p14:tracePt t="14411" x="5578475" y="2697163"/>
          <p14:tracePt t="14413" x="5592763" y="2697163"/>
          <p14:tracePt t="14415" x="5599113" y="2697163"/>
          <p14:tracePt t="14417" x="5619750" y="2697163"/>
          <p14:tracePt t="14419" x="5648325" y="2697163"/>
          <p14:tracePt t="14421" x="5654675" y="2697163"/>
          <p14:tracePt t="14423" x="5668963" y="2697163"/>
          <p14:tracePt t="14425" x="5691188" y="2697163"/>
          <p14:tracePt t="14428" x="5703888" y="2682875"/>
          <p14:tracePt t="14430" x="5726113" y="2682875"/>
          <p14:tracePt t="14431" x="5732463" y="2676525"/>
          <p14:tracePt t="14433" x="5753100" y="2676525"/>
          <p14:tracePt t="14435" x="5761038" y="2670175"/>
          <p14:tracePt t="14438" x="5767388" y="2670175"/>
          <p14:tracePt t="14439" x="5789613" y="2662238"/>
          <p14:tracePt t="14441" x="5795963" y="2647950"/>
          <p14:tracePt t="14443" x="5802313" y="2647950"/>
          <p14:tracePt t="14446" x="5810250" y="2641600"/>
          <p14:tracePt t="14447" x="5824538" y="2641600"/>
          <p14:tracePt t="14449" x="5830888" y="2633663"/>
          <p14:tracePt t="14451" x="5830888" y="2627313"/>
          <p14:tracePt t="14455" x="5837238" y="2613025"/>
          <p14:tracePt t="14459" x="5845175" y="2606675"/>
          <p14:tracePt t="14463" x="5845175" y="2598738"/>
          <p14:tracePt t="14467" x="5845175" y="2592388"/>
          <p14:tracePt t="14473" x="5845175" y="2578100"/>
          <p14:tracePt t="14481" x="5845175" y="2571750"/>
          <p14:tracePt t="14491" x="5845175" y="2563813"/>
          <p14:tracePt t="14493" x="5837238" y="2563813"/>
          <p14:tracePt t="14504" x="5824538" y="2563813"/>
          <p14:tracePt t="14517" x="5816600" y="2563813"/>
          <p14:tracePt t="14530" x="5810250" y="2563813"/>
          <p14:tracePt t="14537" x="5802313" y="2578100"/>
          <p14:tracePt t="14539" x="5802313" y="2586038"/>
          <p14:tracePt t="14543" x="5802313" y="2592388"/>
          <p14:tracePt t="14546" x="5802313" y="2598738"/>
          <p14:tracePt t="14549" x="5802313" y="2613025"/>
          <p14:tracePt t="14551" x="5802313" y="2620963"/>
          <p14:tracePt t="14555" x="5802313" y="2627313"/>
          <p14:tracePt t="14557" x="5810250" y="2633663"/>
          <p14:tracePt t="14559" x="5824538" y="2633663"/>
          <p14:tracePt t="14561" x="5830888" y="2647950"/>
          <p14:tracePt t="14565" x="5837238" y="2655888"/>
          <p14:tracePt t="14568" x="5845175" y="2655888"/>
          <p14:tracePt t="14569" x="5859463" y="2662238"/>
          <p14:tracePt t="14571" x="5865813" y="2662238"/>
          <p14:tracePt t="14573" x="5873750" y="2662238"/>
          <p14:tracePt t="14575" x="5880100" y="2662238"/>
          <p14:tracePt t="14577" x="5894388" y="2670175"/>
          <p14:tracePt t="14579" x="5900738" y="2670175"/>
          <p14:tracePt t="14581" x="5908675" y="2670175"/>
          <p14:tracePt t="14583" x="5915025" y="2670175"/>
          <p14:tracePt t="14585" x="5929313" y="2670175"/>
          <p14:tracePt t="14587" x="5935663" y="2670175"/>
          <p14:tracePt t="14589" x="5943600" y="2670175"/>
          <p14:tracePt t="14591" x="5949950" y="2670175"/>
          <p14:tracePt t="14593" x="5964238" y="2670175"/>
          <p14:tracePt t="14596" x="5972175" y="2670175"/>
          <p14:tracePt t="14599" x="5978525" y="2670175"/>
          <p14:tracePt t="14601" x="5984875" y="2670175"/>
          <p14:tracePt t="14605" x="5999163" y="2670175"/>
          <p14:tracePt t="14609" x="6007100" y="2662238"/>
          <p14:tracePt t="14613" x="6013450" y="2647950"/>
          <p14:tracePt t="14619" x="6021388" y="2641600"/>
          <p14:tracePt t="14623" x="6021388" y="2633663"/>
          <p14:tracePt t="14625" x="6034088" y="2633663"/>
          <p14:tracePt t="14628" x="6034088" y="2627313"/>
          <p14:tracePt t="14631" x="6034088" y="2613025"/>
          <p14:tracePt t="14635" x="6034088" y="2606675"/>
          <p14:tracePt t="14639" x="6034088" y="2598738"/>
          <p14:tracePt t="14641" x="6034088" y="2592388"/>
          <p14:tracePt t="14646" x="6034088" y="2578100"/>
          <p14:tracePt t="14649" x="6034088" y="2571750"/>
          <p14:tracePt t="14654" x="6034088" y="2563813"/>
          <p14:tracePt t="14655" x="6034088" y="2557463"/>
          <p14:tracePt t="14657" x="6027738" y="2557463"/>
          <p14:tracePt t="14661" x="6021388" y="2543175"/>
          <p14:tracePt t="14665" x="6013450" y="2536825"/>
          <p14:tracePt t="14669" x="5999163" y="2528888"/>
          <p14:tracePt t="14673" x="5992813" y="2528888"/>
          <p14:tracePt t="14675" x="5992813" y="2522538"/>
          <p14:tracePt t="14677" x="5984875" y="2522538"/>
          <p14:tracePt t="14681" x="5978525" y="2522538"/>
          <p14:tracePt t="14685" x="5978525" y="2508250"/>
          <p14:tracePt t="14687" x="5964238" y="2508250"/>
          <p14:tracePt t="14693" x="5957888" y="2508250"/>
          <p14:tracePt t="14697" x="5949950" y="2508250"/>
          <p14:tracePt t="14701" x="5943600" y="2508250"/>
          <p14:tracePt t="14709" x="5929313" y="2508250"/>
          <p14:tracePt t="14713" x="5929313" y="2514600"/>
          <p14:tracePt t="14715" x="5922963" y="2514600"/>
          <p14:tracePt t="14721" x="5922963" y="2522538"/>
          <p14:tracePt t="14725" x="5915025" y="2522538"/>
          <p14:tracePt t="14727" x="5915025" y="2528888"/>
          <p14:tracePt t="14731" x="5915025" y="2543175"/>
          <p14:tracePt t="14736" x="5915025" y="2549525"/>
          <p14:tracePt t="14741" x="5915025" y="2557463"/>
          <p14:tracePt t="14746" x="5915025" y="2563813"/>
          <p14:tracePt t="14747" x="5929313" y="2563813"/>
          <p14:tracePt t="14751" x="5935663" y="2578100"/>
          <p14:tracePt t="14755" x="5943600" y="2578100"/>
          <p14:tracePt t="14757" x="5949950" y="2578100"/>
          <p14:tracePt t="14759" x="5949950" y="2586038"/>
          <p14:tracePt t="14761" x="5964238" y="2586038"/>
          <p14:tracePt t="14763" x="5972175" y="2586038"/>
          <p14:tracePt t="14767" x="5978525" y="2586038"/>
          <p14:tracePt t="14769" x="5984875" y="2592388"/>
          <p14:tracePt t="14773" x="5999163" y="2592388"/>
          <p14:tracePt t="14775" x="6007100" y="2592388"/>
          <p14:tracePt t="14779" x="6013450" y="2592388"/>
          <p14:tracePt t="14781" x="6021388" y="2592388"/>
          <p14:tracePt t="14785" x="6034088" y="2592388"/>
          <p14:tracePt t="14787" x="6042025" y="2592388"/>
          <p14:tracePt t="14796" x="6048375" y="2592388"/>
          <p14:tracePt t="14809" x="6048375" y="2578100"/>
          <p14:tracePt t="14820" x="6048375" y="2571750"/>
          <p14:tracePt t="14825" x="6048375" y="2563813"/>
          <p14:tracePt t="14829" x="6034088" y="2557463"/>
          <p14:tracePt t="14833" x="6027738" y="2543175"/>
          <p14:tracePt t="14835" x="6021388" y="2543175"/>
          <p14:tracePt t="14838" x="6021388" y="2536825"/>
          <p14:tracePt t="14839" x="6013450" y="2536825"/>
          <p14:tracePt t="14841" x="5999163" y="2536825"/>
          <p14:tracePt t="14844" x="5999163" y="2528888"/>
          <p14:tracePt t="14846" x="5992813" y="2528888"/>
          <p14:tracePt t="14847" x="5984875" y="2522538"/>
          <p14:tracePt t="14849" x="5978525" y="2522538"/>
          <p14:tracePt t="14851" x="5978525" y="2508250"/>
          <p14:tracePt t="14854" x="5964238" y="2508250"/>
          <p14:tracePt t="14855" x="5957888" y="2508250"/>
          <p14:tracePt t="14859" x="5949950" y="2508250"/>
          <p14:tracePt t="14868" x="5943600" y="2508250"/>
          <p14:tracePt t="14877" x="5929313" y="2508250"/>
          <p14:tracePt t="14887" x="5922963" y="2508250"/>
          <p14:tracePt t="14896" x="5915025" y="2508250"/>
          <p14:tracePt t="14901" x="5915025" y="2514600"/>
          <p14:tracePt t="14907" x="5915025" y="2522538"/>
          <p14:tracePt t="14913" x="5915025" y="2528888"/>
          <p14:tracePt t="14917" x="5915025" y="2543175"/>
          <p14:tracePt t="14921" x="5929313" y="2549525"/>
          <p14:tracePt t="14925" x="5935663" y="2549525"/>
          <p14:tracePt t="14930" x="5943600" y="2549525"/>
          <p14:tracePt t="14931" x="5943600" y="2557463"/>
          <p14:tracePt t="14933" x="5949950" y="2557463"/>
          <p14:tracePt t="14938" x="5964238" y="2563813"/>
          <p14:tracePt t="14941" x="5972175" y="2563813"/>
          <p14:tracePt t="14946" x="5978525" y="2563813"/>
          <p14:tracePt t="14947" x="5978525" y="2578100"/>
          <p14:tracePt t="14949" x="5984875" y="2578100"/>
          <p14:tracePt t="14951" x="5999163" y="2578100"/>
          <p14:tracePt t="14955" x="6007100" y="2578100"/>
          <p14:tracePt t="14959" x="6013450" y="2578100"/>
          <p14:tracePt t="14963" x="6021388" y="2578100"/>
          <p14:tracePt t="14970" x="6034088" y="2578100"/>
          <p14:tracePt t="15002" x="6034088" y="2571750"/>
          <p14:tracePt t="15009" x="6034088" y="2563813"/>
          <p14:tracePt t="15013" x="6027738" y="2557463"/>
          <p14:tracePt t="15017" x="6021388" y="2557463"/>
          <p14:tracePt t="15019" x="6021388" y="2543175"/>
          <p14:tracePt t="15021" x="6013450" y="2543175"/>
          <p14:tracePt t="15026" x="5999163" y="2543175"/>
          <p14:tracePt t="15027" x="5999163" y="2536825"/>
          <p14:tracePt t="15031" x="5992813" y="2536825"/>
          <p14:tracePt t="15039" x="5984875" y="2536825"/>
          <p14:tracePt t="15049" x="5978525" y="2536825"/>
          <p14:tracePt t="15095" x="5984875" y="2543175"/>
          <p14:tracePt t="15099" x="5999163" y="2549525"/>
          <p14:tracePt t="15101" x="6007100" y="2549525"/>
          <p14:tracePt t="15104" x="6013450" y="2557463"/>
          <p14:tracePt t="15105" x="6021388" y="2557463"/>
          <p14:tracePt t="15107" x="6034088" y="2563813"/>
          <p14:tracePt t="15109" x="6042025" y="2563813"/>
          <p14:tracePt t="15111" x="6048375" y="2563813"/>
          <p14:tracePt t="15113" x="6070600" y="2578100"/>
          <p14:tracePt t="15115" x="6076950" y="2578100"/>
          <p14:tracePt t="15117" x="6083300" y="2586038"/>
          <p14:tracePt t="15119" x="6091238" y="2586038"/>
          <p14:tracePt t="15121" x="6105525" y="2586038"/>
          <p14:tracePt t="15123" x="6118225" y="2586038"/>
          <p14:tracePt t="15125" x="6126163" y="2586038"/>
          <p14:tracePt t="15128" x="6140450" y="2586038"/>
          <p14:tracePt t="15130" x="6146800" y="2586038"/>
          <p14:tracePt t="15131" x="6154738" y="2586038"/>
          <p14:tracePt t="15133" x="6161088" y="2586038"/>
          <p14:tracePt t="15136" x="6175375" y="2586038"/>
          <p14:tracePt t="15138" x="6181725" y="2586038"/>
          <p14:tracePt t="15141" x="6189663" y="2586038"/>
          <p14:tracePt t="15146" x="6196013" y="2586038"/>
          <p14:tracePt t="15179" x="6196013" y="2578100"/>
          <p14:tracePt t="15189" x="6189663" y="2571750"/>
          <p14:tracePt t="15193" x="6175375" y="2563813"/>
          <p14:tracePt t="15200" x="6167438" y="2563813"/>
          <p14:tracePt t="15202" x="6167438" y="2557463"/>
          <p14:tracePt t="15205" x="6161088" y="2557463"/>
          <p14:tracePt t="15209" x="6161088" y="2543175"/>
          <p14:tracePt t="15211" x="6154738" y="2543175"/>
          <p14:tracePt t="15219" x="6140450" y="2543175"/>
          <p14:tracePt t="15257" x="6146800" y="2543175"/>
          <p14:tracePt t="15259" x="6146800" y="2549525"/>
          <p14:tracePt t="15261" x="6154738" y="2549525"/>
          <p14:tracePt t="15263" x="6154738" y="2557463"/>
          <p14:tracePt t="15265" x="6161088" y="2557463"/>
          <p14:tracePt t="15268" x="6161088" y="2563813"/>
          <p14:tracePt t="15269" x="6175375" y="2563813"/>
          <p14:tracePt t="15271" x="6181725" y="2578100"/>
          <p14:tracePt t="15273" x="6189663" y="2578100"/>
          <p14:tracePt t="15275" x="6210300" y="2586038"/>
          <p14:tracePt t="15277" x="6210300" y="2592388"/>
          <p14:tracePt t="15279" x="6224588" y="2598738"/>
          <p14:tracePt t="15281" x="6230938" y="2613025"/>
          <p14:tracePt t="15283" x="6253163" y="2613025"/>
          <p14:tracePt t="15285" x="6265863" y="2620963"/>
          <p14:tracePt t="15287" x="6280150" y="2620963"/>
          <p14:tracePt t="15289" x="6288088" y="2627313"/>
          <p14:tracePt t="15291" x="6302375" y="2627313"/>
          <p14:tracePt t="15293" x="6315075" y="2633663"/>
          <p14:tracePt t="15295" x="6323013" y="2633663"/>
          <p14:tracePt t="15297" x="6337300" y="2633663"/>
          <p14:tracePt t="15299" x="6351588" y="2633663"/>
          <p14:tracePt t="15301" x="6351588" y="2647950"/>
          <p14:tracePt t="15305" x="6364288" y="2647950"/>
          <p14:tracePt t="15309" x="6372225" y="2647950"/>
          <p14:tracePt t="15333" x="6372225" y="2641600"/>
          <p14:tracePt t="15339" x="6386513" y="2633663"/>
          <p14:tracePt t="15343" x="6386513" y="2627313"/>
          <p14:tracePt t="15346" x="6386513" y="2613025"/>
          <p14:tracePt t="15349" x="6386513" y="2606675"/>
          <p14:tracePt t="15352" x="6378575" y="2598738"/>
          <p14:tracePt t="15354" x="6378575" y="2592388"/>
          <p14:tracePt t="15357" x="6372225" y="2578100"/>
          <p14:tracePt t="15359" x="6364288" y="2571750"/>
          <p14:tracePt t="15363" x="6364288" y="2563813"/>
          <p14:tracePt t="15365" x="6351588" y="2557463"/>
          <p14:tracePt t="15367" x="6351588" y="2543175"/>
          <p14:tracePt t="15369" x="6343650" y="2543175"/>
          <p14:tracePt t="15371" x="6343650" y="2536825"/>
          <p14:tracePt t="15373" x="6337300" y="2536825"/>
          <p14:tracePt t="15375" x="6337300" y="2528888"/>
          <p14:tracePt t="15377" x="6329363" y="2528888"/>
          <p14:tracePt t="15381" x="6315075" y="2528888"/>
          <p14:tracePt t="15385" x="6315075" y="2522538"/>
          <p14:tracePt t="15387" x="6308725" y="2522538"/>
          <p14:tracePt t="15396" x="6302375" y="2522538"/>
          <p14:tracePt t="15413" x="6294438" y="2522538"/>
          <p14:tracePt t="15417" x="6280150" y="2522538"/>
          <p14:tracePt t="15419" x="6280150" y="2528888"/>
          <p14:tracePt t="15421" x="6280150" y="2543175"/>
          <p14:tracePt t="15425" x="6273800" y="2549525"/>
          <p14:tracePt t="15427" x="6273800" y="2557463"/>
          <p14:tracePt t="15429" x="6273800" y="2563813"/>
          <p14:tracePt t="15431" x="6273800" y="2578100"/>
          <p14:tracePt t="15433" x="6273800" y="2586038"/>
          <p14:tracePt t="15436" x="6273800" y="2592388"/>
          <p14:tracePt t="15438" x="6273800" y="2598738"/>
          <p14:tracePt t="15439" x="6273800" y="2613025"/>
          <p14:tracePt t="15441" x="6273800" y="2620963"/>
          <p14:tracePt t="15443" x="6273800" y="2627313"/>
          <p14:tracePt t="15446" x="6273800" y="2633663"/>
          <p14:tracePt t="15447" x="6273800" y="2647950"/>
          <p14:tracePt t="15449" x="6273800" y="2655888"/>
          <p14:tracePt t="15452" x="6280150" y="2662238"/>
          <p14:tracePt t="15454" x="6280150" y="2670175"/>
          <p14:tracePt t="15457" x="6280150" y="2682875"/>
          <p14:tracePt t="15459" x="6288088" y="2690813"/>
          <p14:tracePt t="15463" x="6294438" y="2697163"/>
          <p14:tracePt t="15467" x="6302375" y="2705100"/>
          <p14:tracePt t="15473" x="6315075" y="2719388"/>
          <p14:tracePt t="15478" x="6323013" y="2719388"/>
          <p14:tracePt t="15485" x="6329363" y="2719388"/>
          <p14:tracePt t="15493" x="6337300" y="2719388"/>
          <p14:tracePt t="15504" x="6351588" y="2719388"/>
          <p14:tracePt t="15509" x="6357938" y="2711450"/>
          <p14:tracePt t="15513" x="6364288" y="2705100"/>
          <p14:tracePt t="15515" x="6364288" y="2697163"/>
          <p14:tracePt t="15519" x="6372225" y="2682875"/>
          <p14:tracePt t="15521" x="6372225" y="2676525"/>
          <p14:tracePt t="15523" x="6386513" y="2670175"/>
          <p14:tracePt t="15528" x="6386513" y="2662238"/>
          <p14:tracePt t="15530" x="6386513" y="2647950"/>
          <p14:tracePt t="15531" x="6392863" y="2641600"/>
          <p14:tracePt t="15533" x="6392863" y="2633663"/>
          <p14:tracePt t="15535" x="6392863" y="2627313"/>
          <p14:tracePt t="15538" x="6392863" y="2613025"/>
          <p14:tracePt t="15539" x="6392863" y="2606675"/>
          <p14:tracePt t="15541" x="6392863" y="2592388"/>
          <p14:tracePt t="15543" x="6392863" y="2578100"/>
          <p14:tracePt t="15545" x="6392863" y="2571750"/>
          <p14:tracePt t="15547" x="6392863" y="2563813"/>
          <p14:tracePt t="15549" x="6392863" y="2543175"/>
          <p14:tracePt t="15552" x="6392863" y="2536825"/>
          <p14:tracePt t="15554" x="6392863" y="2528888"/>
          <p14:tracePt t="15555" x="6386513" y="2522538"/>
          <p14:tracePt t="15557" x="6386513" y="2508250"/>
          <p14:tracePt t="15559" x="6378575" y="2500313"/>
          <p14:tracePt t="15563" x="6372225" y="2493963"/>
          <p14:tracePt t="15565" x="6372225" y="2487613"/>
          <p14:tracePt t="15567" x="6364288" y="2473325"/>
          <p14:tracePt t="15569" x="6364288" y="2465388"/>
          <p14:tracePt t="15571" x="6351588" y="2465388"/>
          <p14:tracePt t="15573" x="6351588" y="2459038"/>
          <p14:tracePt t="15575" x="6343650" y="2459038"/>
          <p14:tracePt t="15577" x="6343650" y="2451100"/>
          <p14:tracePt t="15581" x="6337300" y="2451100"/>
          <p14:tracePt t="15585" x="6337300" y="2438400"/>
          <p14:tracePt t="15589" x="6329363" y="2438400"/>
          <p14:tracePt t="15620" x="6329363" y="2444750"/>
          <p14:tracePt t="15622" x="6329363" y="2451100"/>
          <p14:tracePt t="15624" x="6315075" y="2451100"/>
          <p14:tracePt t="15625" x="6315075" y="2459038"/>
          <p14:tracePt t="15627" x="6315075" y="2473325"/>
          <p14:tracePt t="15630" x="6315075" y="2479675"/>
          <p14:tracePt t="15631" x="6315075" y="2487613"/>
          <p14:tracePt t="15636" x="6315075" y="2493963"/>
          <p14:tracePt t="15638" x="6315075" y="2514600"/>
          <p14:tracePt t="15641" x="6315075" y="2528888"/>
          <p14:tracePt t="15647" x="6315075" y="2549525"/>
          <p14:tracePt t="15649" x="6323013" y="2557463"/>
          <p14:tracePt t="15651" x="6323013" y="2563813"/>
          <p14:tracePt t="15654" x="6323013" y="2578100"/>
          <p14:tracePt t="15655" x="6329363" y="2578100"/>
          <p14:tracePt t="15657" x="6329363" y="2586038"/>
          <p14:tracePt t="15661" x="6337300" y="2592388"/>
          <p14:tracePt t="15665" x="6351588" y="2598738"/>
          <p14:tracePt t="15671" x="6357938" y="2598738"/>
          <p14:tracePt t="15673" x="6357938" y="2613025"/>
          <p14:tracePt t="15677" x="6364288" y="2613025"/>
          <p14:tracePt t="15703" x="6372225" y="2613025"/>
          <p14:tracePt t="15711" x="6386513" y="2613025"/>
          <p14:tracePt t="15715" x="6386513" y="2606675"/>
          <p14:tracePt t="15717" x="6392863" y="2606675"/>
          <p14:tracePt t="15719" x="6392863" y="2598738"/>
          <p14:tracePt t="15721" x="6400800" y="2598738"/>
          <p14:tracePt t="15723" x="6400800" y="2592388"/>
          <p14:tracePt t="15727" x="6407150" y="2578100"/>
          <p14:tracePt t="15729" x="6407150" y="2571750"/>
          <p14:tracePt t="15733" x="6407150" y="2563813"/>
          <p14:tracePt t="15738" x="6421438" y="2557463"/>
          <p14:tracePt t="15741" x="6421438" y="2543175"/>
          <p14:tracePt t="15744" x="6421438" y="2536825"/>
          <p14:tracePt t="15747" x="6421438" y="2528888"/>
          <p14:tracePt t="15752" x="6421438" y="2522538"/>
          <p14:tracePt t="15754" x="6421438" y="2508250"/>
          <p14:tracePt t="15755" x="6413500" y="2508250"/>
          <p14:tracePt t="15757" x="6413500" y="2500313"/>
          <p14:tracePt t="15763" x="6407150" y="2493963"/>
          <p14:tracePt t="15767" x="6400800" y="2493963"/>
          <p14:tracePt t="15769" x="6400800" y="2487613"/>
          <p14:tracePt t="15773" x="6386513" y="2487613"/>
          <p14:tracePt t="15779" x="6378575" y="2487613"/>
          <p14:tracePt t="15783" x="6378575" y="2473325"/>
          <p14:tracePt t="15791" x="6372225" y="2473325"/>
          <p14:tracePt t="15821" x="6372225" y="2479675"/>
          <p14:tracePt t="15823" x="6364288" y="2479675"/>
          <p14:tracePt t="15825" x="6364288" y="2487613"/>
          <p14:tracePt t="15830" x="6364288" y="2493963"/>
          <p14:tracePt t="15831" x="6364288" y="2508250"/>
          <p14:tracePt t="15836" x="6351588" y="2514600"/>
          <p14:tracePt t="15839" x="6351588" y="2522538"/>
          <p14:tracePt t="15841" x="6351588" y="2528888"/>
          <p14:tracePt t="15847" x="6351588" y="2543175"/>
          <p14:tracePt t="15849" x="6351588" y="2549525"/>
          <p14:tracePt t="15855" x="6351588" y="2557463"/>
          <p14:tracePt t="15865" x="6351588" y="2563813"/>
          <p14:tracePt t="15871" x="6357938" y="2563813"/>
          <p14:tracePt t="15875" x="6357938" y="2578100"/>
          <p14:tracePt t="15885" x="6364288" y="2578100"/>
          <p14:tracePt t="15904" x="6372225" y="2578100"/>
          <p14:tracePt t="15907" x="6386513" y="2578100"/>
          <p14:tracePt t="15913" x="6392863" y="2578100"/>
          <p14:tracePt t="15915" x="6400800" y="2578100"/>
          <p14:tracePt t="15921" x="6407150" y="2571750"/>
          <p14:tracePt t="15923" x="6421438" y="2571750"/>
          <p14:tracePt t="15927" x="6427788" y="2571750"/>
          <p14:tracePt t="15929" x="6427788" y="2563813"/>
          <p14:tracePt t="15931" x="6435725" y="2563813"/>
          <p14:tracePt t="15933" x="6442075" y="2563813"/>
          <p14:tracePt t="15939" x="6442075" y="2557463"/>
          <p14:tracePt t="15939" x="6456363" y="2557463"/>
          <p14:tracePt t="15946" x="6462713" y="2543175"/>
          <p14:tracePt t="15957" x="6462713" y="2536825"/>
          <p14:tracePt t="15992" x="6462713" y="2528888"/>
          <p14:tracePt t="15997" x="6456363" y="2528888"/>
          <p14:tracePt t="16043" x="6448425" y="2528888"/>
          <p14:tracePt t="16049" x="6448425" y="2543175"/>
          <p14:tracePt t="16055" x="6448425" y="2549525"/>
          <p14:tracePt t="16059" x="6448425" y="2557463"/>
          <p14:tracePt t="16065" x="6448425" y="2563813"/>
          <p14:tracePt t="16070" x="6456363" y="2563813"/>
          <p14:tracePt t="16071" x="6456363" y="2578100"/>
          <p14:tracePt t="16075" x="6462713" y="2586038"/>
          <p14:tracePt t="16079" x="6470650" y="2586038"/>
          <p14:tracePt t="16083" x="6477000" y="2586038"/>
          <p14:tracePt t="16085" x="6477000" y="2592388"/>
          <p14:tracePt t="16087" x="6491288" y="2592388"/>
          <p14:tracePt t="16089" x="6497638" y="2592388"/>
          <p14:tracePt t="16091" x="6505575" y="2598738"/>
          <p14:tracePt t="16093" x="6511925" y="2598738"/>
          <p14:tracePt t="16096" x="6526213" y="2598738"/>
          <p14:tracePt t="16097" x="6534150" y="2598738"/>
          <p14:tracePt t="16099" x="6540500" y="2598738"/>
          <p14:tracePt t="16101" x="6561138" y="2598738"/>
          <p14:tracePt t="16104" x="6569075" y="2598738"/>
          <p14:tracePt t="16105" x="6583363" y="2598738"/>
          <p14:tracePt t="16107" x="6596063" y="2598738"/>
          <p14:tracePt t="16109" x="6610350" y="2598738"/>
          <p14:tracePt t="16111" x="6618288" y="2598738"/>
          <p14:tracePt t="16113" x="6638925" y="2598738"/>
          <p14:tracePt t="16115" x="6645275" y="2598738"/>
          <p14:tracePt t="16117" x="6667500" y="2598738"/>
          <p14:tracePt t="16119" x="6681788" y="2598738"/>
          <p14:tracePt t="16121" x="6688138" y="2598738"/>
          <p14:tracePt t="16123" x="6702425" y="2598738"/>
          <p14:tracePt t="16125" x="6708775" y="2598738"/>
          <p14:tracePt t="16127" x="6716713" y="2598738"/>
          <p14:tracePt t="16129" x="6723063" y="2598738"/>
          <p14:tracePt t="16131" x="6737350" y="2592388"/>
          <p14:tracePt t="16133" x="6743700" y="2592388"/>
          <p14:tracePt t="16135" x="6751638" y="2592388"/>
          <p14:tracePt t="16137" x="6751638" y="2578100"/>
          <p14:tracePt t="16139" x="6757988" y="2578100"/>
          <p14:tracePt t="16141" x="6757988" y="2571750"/>
          <p14:tracePt t="16144" x="6772275" y="2571750"/>
          <p14:tracePt t="16147" x="6772275" y="2563813"/>
          <p14:tracePt t="16159" x="6772275" y="2557463"/>
          <p14:tracePt t="16168" x="6772275" y="2543175"/>
          <p14:tracePt t="16171" x="6772275" y="2536825"/>
          <p14:tracePt t="16175" x="6772275" y="2528888"/>
          <p14:tracePt t="16179" x="6765925" y="2522538"/>
          <p14:tracePt t="16183" x="6757988" y="2508250"/>
          <p14:tracePt t="16185" x="6757988" y="2500313"/>
          <p14:tracePt t="16187" x="6751638" y="2500313"/>
          <p14:tracePt t="16191" x="6737350" y="2493963"/>
          <p14:tracePt t="16193" x="6731000" y="2493963"/>
          <p14:tracePt t="16196" x="6731000" y="2487613"/>
          <p14:tracePt t="16199" x="6723063" y="2487613"/>
          <p14:tracePt t="16205" x="6716713" y="2473325"/>
          <p14:tracePt t="16251" x="6716713" y="2479675"/>
          <p14:tracePt t="16255" x="6716713" y="2487613"/>
          <p14:tracePt t="16257" x="6716713" y="2493963"/>
          <p14:tracePt t="16261" x="6716713" y="2508250"/>
          <p14:tracePt t="16263" x="6716713" y="2514600"/>
          <p14:tracePt t="16267" x="6716713" y="2522538"/>
          <p14:tracePt t="16271" x="6716713" y="2528888"/>
          <p14:tracePt t="16273" x="6723063" y="2543175"/>
          <p14:tracePt t="16277" x="6723063" y="2549525"/>
          <p14:tracePt t="16279" x="6737350" y="2549525"/>
          <p14:tracePt t="16281" x="6737350" y="2557463"/>
          <p14:tracePt t="16283" x="6743700" y="2563813"/>
          <p14:tracePt t="16287" x="6743700" y="2578100"/>
          <p14:tracePt t="16289" x="6743700" y="2586038"/>
          <p14:tracePt t="16294" x="6751638" y="2592388"/>
          <p14:tracePt t="16296" x="6751638" y="2598738"/>
          <p14:tracePt t="16297" x="6751638" y="2613025"/>
          <p14:tracePt t="16301" x="6751638" y="2620963"/>
          <p14:tracePt t="16304" x="6751638" y="2627313"/>
          <p14:tracePt t="16305" x="6751638" y="2633663"/>
          <p14:tracePt t="16307" x="6751638" y="2647950"/>
          <p14:tracePt t="16309" x="6751638" y="2655888"/>
          <p14:tracePt t="16311" x="6751638" y="2662238"/>
          <p14:tracePt t="16313" x="6751638" y="2670175"/>
          <p14:tracePt t="16315" x="6751638" y="2682875"/>
          <p14:tracePt t="16317" x="6751638" y="2690813"/>
          <p14:tracePt t="16320" x="6751638" y="2697163"/>
          <p14:tracePt t="16322" x="6751638" y="2705100"/>
          <p14:tracePt t="16323" x="6751638" y="2719388"/>
          <p14:tracePt t="16325" x="6751638" y="2725738"/>
          <p14:tracePt t="16327" x="6737350" y="2732088"/>
          <p14:tracePt t="16331" x="6737350" y="2740025"/>
          <p14:tracePt t="16333" x="6737350" y="2754313"/>
          <p14:tracePt t="16335" x="6737350" y="2760663"/>
          <p14:tracePt t="16337" x="6737350" y="2768600"/>
          <p14:tracePt t="16341" x="6737350" y="2774950"/>
          <p14:tracePt t="16346" x="6743700" y="2774950"/>
          <p14:tracePt t="16598" x="6751638" y="2774950"/>
          <p14:tracePt t="16604" x="6757988" y="2774950"/>
          <p14:tracePt t="16609" x="6757988" y="2768600"/>
          <p14:tracePt t="16611" x="6772275" y="2768600"/>
          <p14:tracePt t="16615" x="6772275" y="2754313"/>
          <p14:tracePt t="16619" x="6778625" y="2754313"/>
          <p14:tracePt t="16622" x="6778625" y="2746375"/>
          <p14:tracePt t="16630" x="6786563" y="2740025"/>
          <p14:tracePt t="16641" x="6792913" y="2732088"/>
          <p14:tracePt t="16652" x="6792913" y="2719388"/>
          <p14:tracePt t="16655" x="6807200" y="2719388"/>
          <p14:tracePt t="16657" x="6807200" y="2711450"/>
          <p14:tracePt t="16664" x="6807200" y="2705100"/>
          <p14:tracePt t="16665" x="6815138" y="2705100"/>
          <p14:tracePt t="16671" x="6815138" y="2697163"/>
          <p14:tracePt t="16673" x="6821488" y="2697163"/>
          <p14:tracePt t="16680" x="6827838" y="2697163"/>
          <p14:tracePt t="16746" x="6842125" y="2697163"/>
          <p14:tracePt t="16754" x="6850063" y="2697163"/>
          <p14:tracePt t="16756" x="6856413" y="2697163"/>
          <p14:tracePt t="16757" x="6864350" y="2697163"/>
          <p14:tracePt t="16759" x="6877050" y="2697163"/>
          <p14:tracePt t="16761" x="6884988" y="2697163"/>
          <p14:tracePt t="16763" x="6899275" y="2697163"/>
          <p14:tracePt t="16765" x="6913563" y="2697163"/>
          <p14:tracePt t="16767" x="6926263" y="2697163"/>
          <p14:tracePt t="16770" x="6948488" y="2705100"/>
          <p14:tracePt t="16772" x="6969125" y="2705100"/>
          <p14:tracePt t="16773" x="6989763" y="2719388"/>
          <p14:tracePt t="16775" x="7018338" y="2719388"/>
          <p14:tracePt t="16777" x="7038975" y="2725738"/>
          <p14:tracePt t="16779" x="7073900" y="2732088"/>
          <p14:tracePt t="16781" x="7102475" y="2732088"/>
          <p14:tracePt t="16783" x="7137400" y="2740025"/>
          <p14:tracePt t="16786" x="7172325" y="2754313"/>
          <p14:tracePt t="16788" x="7207250" y="2760663"/>
          <p14:tracePt t="16789" x="7250113" y="2760663"/>
          <p14:tracePt t="16791" x="7305675" y="2768600"/>
          <p14:tracePt t="16793" x="7369175" y="2774950"/>
          <p14:tracePt t="16795" x="7412038" y="2789238"/>
          <p14:tracePt t="16797" x="7461250" y="2789238"/>
          <p14:tracePt t="16799" x="7516813" y="2795588"/>
          <p14:tracePt t="16801" x="7580313" y="2795588"/>
          <p14:tracePt t="16806" x="7685088" y="2809875"/>
          <p14:tracePt t="16807" x="7734300" y="2809875"/>
          <p14:tracePt t="16809" x="7791450" y="2809875"/>
          <p14:tracePt t="16811" x="7847013" y="2824163"/>
          <p14:tracePt t="16813" x="7896225" y="2824163"/>
          <p14:tracePt t="16815" x="7945438" y="2824163"/>
          <p14:tracePt t="16817" x="8001000" y="2830513"/>
          <p14:tracePt t="16819" x="8050213" y="2830513"/>
          <p14:tracePt t="16821" x="8107363" y="2838450"/>
          <p14:tracePt t="16823" x="8148638" y="2838450"/>
          <p14:tracePt t="16825" x="8197850" y="2838450"/>
          <p14:tracePt t="16827" x="8247063" y="2838450"/>
          <p14:tracePt t="16829" x="8296275" y="2844800"/>
          <p14:tracePt t="16831" x="8339138" y="2844800"/>
          <p14:tracePt t="16833" x="8394700" y="2844800"/>
          <p14:tracePt t="16835" x="8437563" y="2844800"/>
          <p14:tracePt t="16837" x="8478838" y="2844800"/>
          <p14:tracePt t="16839" x="8528050" y="2844800"/>
          <p14:tracePt t="16841" x="8570913" y="2844800"/>
          <p14:tracePt t="16843" x="8612188" y="2844800"/>
          <p14:tracePt t="16846" x="8648700" y="2844800"/>
          <p14:tracePt t="16847" x="8689975" y="2859088"/>
          <p14:tracePt t="16849" x="8739188" y="2859088"/>
          <p14:tracePt t="16852" x="8774113" y="2859088"/>
          <p14:tracePt t="16855" x="8816975" y="2859088"/>
          <p14:tracePt t="16855" x="8851900" y="2859088"/>
          <p14:tracePt t="16857" x="8880475" y="2859088"/>
          <p14:tracePt t="16859" x="8915400" y="2867025"/>
          <p14:tracePt t="16861" x="8936038" y="2867025"/>
          <p14:tracePt t="16863" x="8964613" y="2867025"/>
          <p14:tracePt t="16865" x="8999538" y="2867025"/>
          <p14:tracePt t="16867" x="9020175" y="2867025"/>
          <p14:tracePt t="16870" x="9034463" y="2867025"/>
          <p14:tracePt t="16872" x="9055100" y="2867025"/>
          <p14:tracePt t="16873" x="9069388" y="2867025"/>
          <p14:tracePt t="16875" x="9090025" y="2867025"/>
          <p14:tracePt t="16877" x="9097963" y="2867025"/>
          <p14:tracePt t="16879" x="9104313" y="2867025"/>
          <p14:tracePt t="17022" x="9104313" y="2873375"/>
          <p14:tracePt t="17024" x="9112250" y="2873375"/>
          <p14:tracePt t="17027" x="9126538" y="2873375"/>
          <p14:tracePt t="17031" x="9132888" y="2873375"/>
          <p14:tracePt t="17033" x="9139238" y="2873375"/>
          <p14:tracePt t="17038" x="9167813" y="2873375"/>
          <p14:tracePt t="17039" x="9175750" y="2879725"/>
          <p14:tracePt t="17041" x="9196388" y="2879725"/>
          <p14:tracePt t="17043" x="9202738" y="2879725"/>
          <p14:tracePt t="17045" x="9217025" y="2894013"/>
          <p14:tracePt t="17047" x="9237663" y="2894013"/>
          <p14:tracePt t="17049" x="9266238" y="2901950"/>
          <p14:tracePt t="17051" x="9286875" y="2901950"/>
          <p14:tracePt t="17054" x="9309100" y="2901950"/>
          <p14:tracePt t="17055" x="9336088" y="2908300"/>
          <p14:tracePt t="17057" x="9358313" y="2908300"/>
          <p14:tracePt t="17059" x="9378950" y="2914650"/>
          <p14:tracePt t="17061" x="9407525" y="2914650"/>
          <p14:tracePt t="17063" x="9428163" y="2914650"/>
          <p14:tracePt t="17065" x="9463088" y="2928938"/>
          <p14:tracePt t="17067" x="9483725" y="2928938"/>
          <p14:tracePt t="17070" x="9512300" y="2936875"/>
          <p14:tracePt t="17072" x="9532938" y="2936875"/>
          <p14:tracePt t="17073" x="9561513" y="2943225"/>
          <p14:tracePt t="17075" x="9590088" y="2943225"/>
          <p14:tracePt t="17077" x="9617075" y="2951163"/>
          <p14:tracePt t="17079" x="9631363" y="2951163"/>
          <p14:tracePt t="17081" x="9659938" y="2951163"/>
          <p14:tracePt t="17083" x="9688513" y="2963863"/>
          <p14:tracePt t="17085" x="9709150" y="2963863"/>
          <p14:tracePt t="17087" x="9729788" y="2963863"/>
          <p14:tracePt t="17089" x="9758363" y="2963863"/>
          <p14:tracePt t="17091" x="9772650" y="2963863"/>
          <p14:tracePt t="17093" x="9793288" y="2971800"/>
          <p14:tracePt t="17096" x="9807575" y="2971800"/>
          <p14:tracePt t="17097" x="9813925" y="2971800"/>
          <p14:tracePt t="17099" x="9836150" y="2971800"/>
          <p14:tracePt t="17101" x="9848850" y="2971800"/>
          <p14:tracePt t="17104" x="9863138" y="2971800"/>
          <p14:tracePt t="17105" x="9871075" y="2971800"/>
          <p14:tracePt t="17107" x="9877425" y="2971800"/>
          <p14:tracePt t="17109" x="9883775" y="2971800"/>
          <p14:tracePt t="17111" x="9898063" y="2971800"/>
          <p14:tracePt t="17115" x="9906000" y="2971800"/>
          <p14:tracePt t="17121" x="9912350" y="2971800"/>
          <p14:tracePt t="17194" x="9898063" y="2971800"/>
          <p14:tracePt t="17199" x="9891713" y="2971800"/>
          <p14:tracePt t="17209" x="9883775" y="2971800"/>
          <p14:tracePt t="17217" x="9877425" y="2971800"/>
          <p14:tracePt t="17221" x="9863138" y="2963863"/>
          <p14:tracePt t="17223" x="9856788" y="2963863"/>
          <p14:tracePt t="17225" x="9848850" y="2963863"/>
          <p14:tracePt t="17227" x="9842500" y="2963863"/>
          <p14:tracePt t="17229" x="9828213" y="2963863"/>
          <p14:tracePt t="17231" x="9813925" y="2957513"/>
          <p14:tracePt t="17233" x="9807575" y="2957513"/>
          <p14:tracePt t="17235" x="9793288" y="2957513"/>
          <p14:tracePt t="17237" x="9786938" y="2957513"/>
          <p14:tracePt t="17239" x="9779000" y="2957513"/>
          <p14:tracePt t="17241" x="9772650" y="2957513"/>
          <p14:tracePt t="17244" x="9758363" y="2957513"/>
          <p14:tracePt t="17246" x="9750425" y="2957513"/>
          <p14:tracePt t="17249" x="9744075" y="2957513"/>
          <p14:tracePt t="17254" x="9737725" y="2957513"/>
          <p14:tracePt t="17255" x="9723438" y="2957513"/>
          <p14:tracePt t="17259" x="9715500" y="2957513"/>
          <p14:tracePt t="17263" x="9709150" y="2957513"/>
          <p14:tracePt t="17265" x="9709150" y="2951163"/>
          <p14:tracePt t="17268" x="9701213" y="2951163"/>
          <p14:tracePt t="17269" x="9688513" y="2951163"/>
          <p14:tracePt t="17273" x="9680575" y="2951163"/>
          <p14:tracePt t="17275" x="9674225" y="2951163"/>
          <p14:tracePt t="17277" x="9666288" y="2951163"/>
          <p14:tracePt t="17279" x="9652000" y="2951163"/>
          <p14:tracePt t="17281" x="9645650" y="2943225"/>
          <p14:tracePt t="17283" x="9631363" y="2943225"/>
          <p14:tracePt t="17285" x="9610725" y="2943225"/>
          <p14:tracePt t="17288" x="9602788" y="2943225"/>
          <p14:tracePt t="17289" x="9575800" y="2943225"/>
          <p14:tracePt t="17291" x="9561513" y="2943225"/>
          <p14:tracePt t="17293" x="9540875" y="2943225"/>
          <p14:tracePt t="17296" x="9512300" y="2951163"/>
          <p14:tracePt t="17297" x="9491663" y="2951163"/>
          <p14:tracePt t="17299" x="9469438" y="2963863"/>
          <p14:tracePt t="17301" x="9442450" y="2971800"/>
          <p14:tracePt t="17304" x="9420225" y="2971800"/>
          <p14:tracePt t="17305" x="9393238" y="2978150"/>
          <p14:tracePt t="17307" x="9364663" y="3000375"/>
          <p14:tracePt t="17309" x="9336088" y="3006725"/>
          <p14:tracePt t="17314" x="9321800" y="3006725"/>
          <p14:tracePt t="17474" x="9315450" y="3006725"/>
          <p14:tracePt t="17475" x="9315450" y="3000375"/>
          <p14:tracePt t="17487" x="9315450" y="2992438"/>
          <p14:tracePt t="17497" x="9315450" y="2986088"/>
          <p14:tracePt t="17499" x="9321800" y="2986088"/>
          <p14:tracePt t="17501" x="9321800" y="2978150"/>
          <p14:tracePt t="17504" x="9336088" y="2978150"/>
          <p14:tracePt t="17505" x="9344025" y="2978150"/>
          <p14:tracePt t="17507" x="9350375" y="2963863"/>
          <p14:tracePt t="17510" x="9358313" y="2963863"/>
          <p14:tracePt t="17511" x="9371013" y="2963863"/>
          <p14:tracePt t="17513" x="9378950" y="2963863"/>
          <p14:tracePt t="17515" x="9385300" y="2963863"/>
          <p14:tracePt t="17517" x="9393238" y="2957513"/>
          <p14:tracePt t="17519" x="9413875" y="2957513"/>
          <p14:tracePt t="17521" x="9428163" y="2957513"/>
          <p14:tracePt t="17523" x="9448800" y="2951163"/>
          <p14:tracePt t="17525" x="9463088" y="2951163"/>
          <p14:tracePt t="17528" x="9483725" y="2943225"/>
          <p14:tracePt t="17530" x="9512300" y="2943225"/>
          <p14:tracePt t="17531" x="9532938" y="2943225"/>
          <p14:tracePt t="17533" x="9553575" y="2943225"/>
          <p14:tracePt t="17536" x="9582150" y="2928938"/>
          <p14:tracePt t="17538" x="9602788" y="2928938"/>
          <p14:tracePt t="17539" x="9631363" y="2928938"/>
          <p14:tracePt t="17541" x="9652000" y="2928938"/>
          <p14:tracePt t="17543" x="9674225" y="2928938"/>
          <p14:tracePt t="17546" x="9701213" y="2928938"/>
          <p14:tracePt t="17547" x="9723438" y="2928938"/>
          <p14:tracePt t="17549" x="9744075" y="2928938"/>
          <p14:tracePt t="17551" x="9772650" y="2928938"/>
          <p14:tracePt t="17556" x="9836150" y="2928938"/>
          <p14:tracePt t="17557" x="9871075" y="2928938"/>
          <p14:tracePt t="17559" x="9898063" y="2928938"/>
          <p14:tracePt t="17561" x="9932988" y="2928938"/>
          <p14:tracePt t="17563" x="9969500" y="2936875"/>
          <p14:tracePt t="17565" x="10004425" y="2936875"/>
          <p14:tracePt t="17567" x="10045700" y="2943225"/>
        </p14:tracePtLst>
      </p14:laserTraceLst>
    </p:ext>
  </p:extLst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AA99-B91C-44D9-A129-B48336E40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/>
              <a:t>Merging the indian suicide data with world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76FCA-85A7-4EC6-8DCD-7CC3F9D33D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-27.721%" t="7.922%" r="-28.659%" b="12.93%"/>
          <a:stretch>
            <a:fillRect/>
          </a:stretch>
        </p:blipFill>
        <p:spPr>
          <a:xfrm>
            <a:off x="504359" y="1655999"/>
            <a:ext cx="8639640" cy="352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0D4F593-3ACF-4D87-B7E9-AF7A074EF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3"/>
    </mc:Choice>
    <mc:Fallback>
      <p:transition spd="slow" advTm="22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7" x="6210300" y="1468438"/>
          <p14:tracePt t="2074" x="6216650" y="1468438"/>
          <p14:tracePt t="2075" x="6230938" y="1468438"/>
          <p14:tracePt t="2079" x="6245225" y="1474788"/>
          <p14:tracePt t="2082" x="6253163" y="1474788"/>
          <p14:tracePt t="2083" x="6273800" y="1482725"/>
          <p14:tracePt t="2085" x="6280150" y="1482725"/>
          <p14:tracePt t="2087" x="6308725" y="1489075"/>
          <p14:tracePt t="2090" x="6315075" y="1503363"/>
          <p14:tracePt t="2091" x="6343650" y="1509713"/>
          <p14:tracePt t="2093" x="6357938" y="1517650"/>
          <p14:tracePt t="2095" x="6386513" y="1524000"/>
          <p14:tracePt t="2097" x="6413500" y="1538288"/>
          <p14:tracePt t="2099" x="6442075" y="1546225"/>
          <p14:tracePt t="2101" x="6462713" y="1552575"/>
          <p14:tracePt t="2103" x="6491288" y="1558925"/>
          <p14:tracePt t="2106" x="6519863" y="1573213"/>
          <p14:tracePt t="2107" x="6554788" y="1587500"/>
          <p14:tracePt t="2109" x="6583363" y="1595438"/>
          <p14:tracePt t="2111" x="6604000" y="1608138"/>
          <p14:tracePt t="2113" x="6638925" y="1622425"/>
          <p14:tracePt t="2115" x="6667500" y="1630363"/>
          <p14:tracePt t="2117" x="6702425" y="1651000"/>
          <p14:tracePt t="2119" x="6731000" y="1657350"/>
          <p14:tracePt t="2121" x="6765925" y="1665288"/>
          <p14:tracePt t="2123" x="6800850" y="1685925"/>
          <p14:tracePt t="2125" x="6835775" y="1692275"/>
          <p14:tracePt t="2127" x="6864350" y="1714500"/>
          <p14:tracePt t="2130" x="6899275" y="1720850"/>
          <p14:tracePt t="2131" x="6934200" y="1728788"/>
          <p14:tracePt t="2133" x="6954838" y="1735138"/>
          <p14:tracePt t="2135" x="6989763" y="1749425"/>
          <p14:tracePt t="2137" x="7024688" y="1755775"/>
          <p14:tracePt t="2140" x="7059613" y="1763713"/>
          <p14:tracePt t="2141" x="7108825" y="1770063"/>
          <p14:tracePt t="2143" x="7145338" y="1784350"/>
          <p14:tracePt t="2145" x="7180263" y="1790700"/>
          <p14:tracePt t="2147" x="7221538" y="1798638"/>
          <p14:tracePt t="2149" x="7256463" y="1804988"/>
          <p14:tracePt t="2151" x="7299325" y="1804988"/>
          <p14:tracePt t="2153" x="7334250" y="1819275"/>
          <p14:tracePt t="2155" x="7377113" y="1827213"/>
          <p14:tracePt t="2158" x="7432675" y="1833563"/>
          <p14:tracePt t="2159" x="7475538" y="1833563"/>
          <p14:tracePt t="2161" x="7516813" y="1839913"/>
          <p14:tracePt t="2163" x="7566025" y="1839913"/>
          <p14:tracePt t="2165" x="7608888" y="1854200"/>
          <p14:tracePt t="2167" x="7650163" y="1854200"/>
          <p14:tracePt t="2169" x="7685088" y="1854200"/>
          <p14:tracePt t="2171" x="7727950" y="1854200"/>
          <p14:tracePt t="2174" x="7777163" y="1854200"/>
          <p14:tracePt t="2175" x="7812088" y="1854200"/>
          <p14:tracePt t="2177" x="7847013" y="1854200"/>
          <p14:tracePt t="2179" x="7867650" y="1854200"/>
          <p14:tracePt t="2182" x="7896225" y="1854200"/>
          <p14:tracePt t="2183" x="7924800" y="1854200"/>
          <p14:tracePt t="2185" x="7953375" y="1854200"/>
          <p14:tracePt t="2187" x="7966075" y="1854200"/>
          <p14:tracePt t="2190" x="7988300" y="1854200"/>
          <p14:tracePt t="2191" x="7994650" y="1847850"/>
          <p14:tracePt t="2193" x="8008938" y="1847850"/>
          <p14:tracePt t="2197" x="8023225" y="1847850"/>
          <p14:tracePt t="2199" x="8023225" y="1839913"/>
          <p14:tracePt t="2217" x="8023225" y="1833563"/>
          <p14:tracePt t="2219" x="8029575" y="1833563"/>
          <p14:tracePt t="2223" x="8029575" y="1819275"/>
          <p14:tracePt t="2227" x="8029575" y="1812925"/>
          <p14:tracePt t="2233" x="8029575" y="1804988"/>
          <p14:tracePt t="2237" x="8029575" y="1798638"/>
          <p14:tracePt t="2243" x="8029575" y="1784350"/>
          <p14:tracePt t="2249" x="8029575" y="1778000"/>
          <p14:tracePt t="2259" x="8029575" y="1770063"/>
          <p14:tracePt t="2283" x="8023225" y="1770063"/>
          <p14:tracePt t="2285" x="8023225" y="1763713"/>
          <p14:tracePt t="2290" x="8015288" y="1763713"/>
          <p14:tracePt t="2295" x="8008938" y="1763713"/>
          <p14:tracePt t="2297" x="8001000" y="1763713"/>
          <p14:tracePt t="2299" x="7988300" y="1763713"/>
          <p14:tracePt t="2304" x="7980363" y="1763713"/>
          <p14:tracePt t="2307" x="7974013" y="1763713"/>
          <p14:tracePt t="2309" x="7966075" y="1763713"/>
          <p14:tracePt t="2314" x="7953375" y="1763713"/>
          <p14:tracePt t="2317" x="7945438" y="1763713"/>
          <p14:tracePt t="2319" x="7939088" y="1763713"/>
          <p14:tracePt t="2326" x="7931150" y="1763713"/>
          <p14:tracePt t="2330" x="7916863" y="1763713"/>
          <p14:tracePt t="2386" x="7924800" y="1763713"/>
          <p14:tracePt t="2387" x="7924800" y="1749425"/>
          <p14:tracePt t="2390" x="7931150" y="1749425"/>
          <p14:tracePt t="2391" x="7939088" y="1749425"/>
          <p14:tracePt t="2393" x="7953375" y="1741488"/>
          <p14:tracePt t="2396" x="7966075" y="1735138"/>
          <p14:tracePt t="2398" x="7974013" y="1735138"/>
          <p14:tracePt t="2399" x="7994650" y="1728788"/>
          <p14:tracePt t="2401" x="8001000" y="1714500"/>
          <p14:tracePt t="2403" x="8023225" y="1706563"/>
          <p14:tracePt t="2405" x="8029575" y="1700213"/>
          <p14:tracePt t="2407" x="8043863" y="1700213"/>
          <p14:tracePt t="2409" x="8058150" y="1692275"/>
          <p14:tracePt t="2412" x="8072438" y="1679575"/>
          <p14:tracePt t="2413" x="8078788" y="1671638"/>
          <p14:tracePt t="2415" x="8093075" y="1665288"/>
          <p14:tracePt t="2417" x="8099425" y="1665288"/>
          <p14:tracePt t="2419" x="8113713" y="1657350"/>
          <p14:tracePt t="2421" x="8113713" y="1644650"/>
          <p14:tracePt t="2423" x="8128000" y="1644650"/>
          <p14:tracePt t="2425" x="8135938" y="1636713"/>
          <p14:tracePt t="2430" x="8142288" y="1636713"/>
          <p14:tracePt t="2431" x="8142288" y="1630363"/>
          <p14:tracePt t="2511" x="8142288" y="1622425"/>
          <p14:tracePt t="2514" x="8128000" y="1622425"/>
          <p14:tracePt t="2517" x="8121650" y="1622425"/>
          <p14:tracePt t="2525" x="8113713" y="1622425"/>
          <p14:tracePt t="6527" x="8107363" y="1622425"/>
          <p14:tracePt t="6531" x="8086725" y="1622425"/>
          <p14:tracePt t="6533" x="8078788" y="1608138"/>
          <p14:tracePt t="6535" x="8058150" y="1608138"/>
          <p14:tracePt t="6537" x="8050213" y="1608138"/>
          <p14:tracePt t="6540" x="8037513" y="1608138"/>
          <p14:tracePt t="6541" x="8023225" y="1608138"/>
          <p14:tracePt t="6543" x="8015288" y="1608138"/>
          <p14:tracePt t="6545" x="8001000" y="1608138"/>
          <p14:tracePt t="6547" x="7980363" y="1608138"/>
          <p14:tracePt t="6549" x="7974013" y="1608138"/>
          <p14:tracePt t="6551" x="7953375" y="1616075"/>
          <p14:tracePt t="6554" x="7945438" y="1616075"/>
          <p14:tracePt t="6555" x="7931150" y="1622425"/>
          <p14:tracePt t="6557" x="7910513" y="1630363"/>
          <p14:tracePt t="6559" x="7896225" y="1644650"/>
          <p14:tracePt t="6562" x="7875588" y="1657350"/>
          <p14:tracePt t="6563" x="7861300" y="1665288"/>
          <p14:tracePt t="6565" x="7847013" y="1685925"/>
          <p14:tracePt t="6567" x="7832725" y="1692275"/>
          <p14:tracePt t="6569" x="7812088" y="1714500"/>
          <p14:tracePt t="6571" x="7797800" y="1728788"/>
          <p14:tracePt t="6573" x="7777163" y="1749425"/>
          <p14:tracePt t="6575" x="7769225" y="1763713"/>
          <p14:tracePt t="6577" x="7756525" y="1784350"/>
          <p14:tracePt t="6579" x="7742238" y="1798638"/>
          <p14:tracePt t="6581" x="7727950" y="1827213"/>
          <p14:tracePt t="6583" x="7720013" y="1839913"/>
          <p14:tracePt t="6585" x="7707313" y="1862138"/>
          <p14:tracePt t="6587" x="7699375" y="1889125"/>
          <p14:tracePt t="6590" x="7693025" y="1911350"/>
          <p14:tracePt t="6591" x="7685088" y="1938338"/>
          <p14:tracePt t="6593" x="7685088" y="1966913"/>
          <p14:tracePt t="6596" x="7685088" y="1981200"/>
          <p14:tracePt t="6597" x="7685088" y="2009775"/>
          <p14:tracePt t="6599" x="7685088" y="2036763"/>
          <p14:tracePt t="6601" x="7685088" y="2065338"/>
          <p14:tracePt t="6604" x="7685088" y="2085975"/>
          <p14:tracePt t="6605" x="7685088" y="2114550"/>
          <p14:tracePt t="6607" x="7707313" y="2143125"/>
          <p14:tracePt t="6609" x="7713663" y="2157413"/>
          <p14:tracePt t="6611" x="7720013" y="2184400"/>
          <p14:tracePt t="6613" x="7742238" y="2212975"/>
          <p14:tracePt t="6615" x="7756525" y="2227263"/>
          <p14:tracePt t="6617" x="7783513" y="2247900"/>
          <p14:tracePt t="6619" x="7797800" y="2262188"/>
          <p14:tracePt t="6621" x="7826375" y="2282825"/>
          <p14:tracePt t="6623" x="7854950" y="2297113"/>
          <p14:tracePt t="6626" x="7881938" y="2311400"/>
          <p14:tracePt t="6627" x="7904163" y="2317750"/>
          <p14:tracePt t="6629" x="7931150" y="2325688"/>
          <p14:tracePt t="6631" x="7966075" y="2325688"/>
          <p14:tracePt t="6633" x="7994650" y="2332038"/>
          <p14:tracePt t="6635" x="8029575" y="2332038"/>
          <p14:tracePt t="6637" x="8064500" y="2332038"/>
          <p14:tracePt t="6640" x="8099425" y="2332038"/>
          <p14:tracePt t="6641" x="8128000" y="2332038"/>
          <p14:tracePt t="6643" x="8162925" y="2325688"/>
          <p14:tracePt t="6647" x="8197850" y="2311400"/>
          <p14:tracePt t="6648" x="8234363" y="2303463"/>
          <p14:tracePt t="6649" x="8269288" y="2297113"/>
          <p14:tracePt t="6651" x="8304213" y="2276475"/>
          <p14:tracePt t="6653" x="8324850" y="2262188"/>
          <p14:tracePt t="6655" x="8359775" y="2241550"/>
          <p14:tracePt t="6657" x="8388350" y="2227263"/>
          <p14:tracePt t="6659" x="8416925" y="2206625"/>
          <p14:tracePt t="6661" x="8429625" y="2192338"/>
          <p14:tracePt t="6663" x="8458200" y="2170113"/>
          <p14:tracePt t="6665" x="8478838" y="2157413"/>
          <p14:tracePt t="6667" x="8493125" y="2135188"/>
          <p14:tracePt t="6669" x="8501063" y="2120900"/>
          <p14:tracePt t="6671" x="8521700" y="2100263"/>
          <p14:tracePt t="6673" x="8528050" y="2085975"/>
          <p14:tracePt t="6675" x="8535988" y="2065338"/>
          <p14:tracePt t="6677" x="8535988" y="2051050"/>
          <p14:tracePt t="6679" x="8550275" y="2030413"/>
          <p14:tracePt t="6681" x="8550275" y="2016125"/>
          <p14:tracePt t="6683" x="8550275" y="1995488"/>
          <p14:tracePt t="6685" x="8550275" y="1974850"/>
          <p14:tracePt t="6687" x="8550275" y="1952625"/>
          <p14:tracePt t="6690" x="8542338" y="1938338"/>
          <p14:tracePt t="6691" x="8535988" y="1917700"/>
          <p14:tracePt t="6693" x="8528050" y="1889125"/>
          <p14:tracePt t="6695" x="8515350" y="1868488"/>
          <p14:tracePt t="6697" x="8501063" y="1847850"/>
          <p14:tracePt t="6699" x="8478838" y="1819275"/>
          <p14:tracePt t="6701" x="8466138" y="1798638"/>
          <p14:tracePt t="6703" x="8443913" y="1778000"/>
          <p14:tracePt t="6705" x="8429625" y="1749425"/>
          <p14:tracePt t="6708" x="8408988" y="1728788"/>
          <p14:tracePt t="6709" x="8388350" y="1706563"/>
          <p14:tracePt t="6711" x="8359775" y="1679575"/>
          <p14:tracePt t="6713" x="8331200" y="1657350"/>
          <p14:tracePt t="6715" x="8304213" y="1636713"/>
          <p14:tracePt t="6717" x="8283575" y="1608138"/>
          <p14:tracePt t="6719" x="8255000" y="1595438"/>
          <p14:tracePt t="6721" x="8220075" y="1573213"/>
          <p14:tracePt t="6723" x="8185150" y="1552575"/>
          <p14:tracePt t="6725" x="8148638" y="1531938"/>
          <p14:tracePt t="6727" x="8113713" y="1517650"/>
          <p14:tracePt t="6729" x="8072438" y="1497013"/>
          <p14:tracePt t="6731" x="8023225" y="1489075"/>
          <p14:tracePt t="6733" x="7980363" y="1468438"/>
          <p14:tracePt t="6736" x="7931150" y="1460500"/>
          <p14:tracePt t="6737" x="7881938" y="1454150"/>
          <p14:tracePt t="6740" x="7826375" y="1447800"/>
          <p14:tracePt t="6741" x="7769225" y="1447800"/>
          <p14:tracePt t="6743" x="7699375" y="1433513"/>
          <p14:tracePt t="6745" x="7635875" y="1433513"/>
          <p14:tracePt t="6748" x="7580313" y="1433513"/>
          <p14:tracePt t="6749" x="7510463" y="1433513"/>
          <p14:tracePt t="6751" x="7439025" y="1433513"/>
          <p14:tracePt t="6754" x="7369175" y="1439863"/>
          <p14:tracePt t="6755" x="7285038" y="1447800"/>
          <p14:tracePt t="6757" x="7215188" y="1468438"/>
          <p14:tracePt t="6759" x="7145338" y="1474788"/>
          <p14:tracePt t="6762" x="7073900" y="1489075"/>
          <p14:tracePt t="6763" x="6989763" y="1509713"/>
          <p14:tracePt t="6765" x="6926263" y="1524000"/>
          <p14:tracePt t="6767" x="6856413" y="1552575"/>
          <p14:tracePt t="6769" x="6792913" y="1573213"/>
          <p14:tracePt t="6771" x="6737350" y="1587500"/>
          <p14:tracePt t="6773" x="6673850" y="1616075"/>
          <p14:tracePt t="6775" x="6618288" y="1644650"/>
          <p14:tracePt t="6778" x="6569075" y="1665288"/>
          <p14:tracePt t="6779" x="6534150" y="1685925"/>
          <p14:tracePt t="6781" x="6491288" y="1714500"/>
          <p14:tracePt t="6783" x="6462713" y="1728788"/>
          <p14:tracePt t="6785" x="6435725" y="1749425"/>
          <p14:tracePt t="6787" x="6421438" y="1770063"/>
          <p14:tracePt t="6789" x="6407150" y="1784350"/>
          <p14:tracePt t="6791" x="6400800" y="1798638"/>
          <p14:tracePt t="6793" x="6400800" y="1804988"/>
          <p14:tracePt t="6795" x="6400800" y="1819275"/>
          <p14:tracePt t="6797" x="6407150" y="1827213"/>
          <p14:tracePt t="6799" x="6413500" y="1833563"/>
          <p14:tracePt t="6801" x="6421438" y="1839913"/>
          <p14:tracePt t="6803" x="6427788" y="1854200"/>
          <p14:tracePt t="6805" x="6448425" y="1854200"/>
          <p14:tracePt t="6807" x="6462713" y="1862138"/>
          <p14:tracePt t="6809" x="6484938" y="1868488"/>
          <p14:tracePt t="6811" x="6511925" y="1876425"/>
          <p14:tracePt t="6813" x="6526213" y="1889125"/>
          <p14:tracePt t="6815" x="6554788" y="1897063"/>
          <p14:tracePt t="6817" x="6583363" y="1903413"/>
          <p14:tracePt t="6819" x="6618288" y="1903413"/>
          <p14:tracePt t="6821" x="6653213" y="1925638"/>
          <p14:tracePt t="6823" x="6688138" y="1925638"/>
          <p14:tracePt t="6825" x="6731000" y="1931988"/>
          <p14:tracePt t="6827" x="6772275" y="1938338"/>
          <p14:tracePt t="6829" x="6815138" y="1946275"/>
          <p14:tracePt t="6831" x="6870700" y="1946275"/>
          <p14:tracePt t="6833" x="6919913" y="1960563"/>
          <p14:tracePt t="6835" x="6975475" y="1960563"/>
          <p14:tracePt t="6837" x="7024688" y="1960563"/>
          <p14:tracePt t="6839" x="7088188" y="1966913"/>
          <p14:tracePt t="6841" x="7151688" y="1966913"/>
          <p14:tracePt t="6843" x="7215188" y="1974850"/>
          <p14:tracePt t="6846" x="7270750" y="1974850"/>
          <p14:tracePt t="6847" x="7342188" y="1974850"/>
          <p14:tracePt t="6849" x="7404100" y="1974850"/>
          <p14:tracePt t="6851" x="7467600" y="1974850"/>
          <p14:tracePt t="6853" x="7531100" y="1974850"/>
          <p14:tracePt t="6855" x="7586663" y="1974850"/>
          <p14:tracePt t="6857" x="7658100" y="1974850"/>
          <p14:tracePt t="6859" x="7720013" y="1974850"/>
          <p14:tracePt t="6861" x="7777163" y="1960563"/>
          <p14:tracePt t="6863" x="7832725" y="1952625"/>
          <p14:tracePt t="6865" x="7889875" y="1946275"/>
          <p14:tracePt t="6867" x="7939088" y="1946275"/>
          <p14:tracePt t="6870" x="7988300" y="1938338"/>
          <p14:tracePt t="6871" x="8029575" y="1925638"/>
          <p14:tracePt t="6873" x="8072438" y="1911350"/>
          <p14:tracePt t="6875" x="8107363" y="1903413"/>
          <p14:tracePt t="6877" x="8142288" y="1889125"/>
          <p14:tracePt t="6879" x="8170863" y="1882775"/>
          <p14:tracePt t="6881" x="8185150" y="1868488"/>
          <p14:tracePt t="6883" x="8212138" y="1854200"/>
          <p14:tracePt t="6885" x="8220075" y="1839913"/>
          <p14:tracePt t="6887" x="8234363" y="1833563"/>
          <p14:tracePt t="6889" x="8240713" y="1812925"/>
          <p14:tracePt t="6891" x="8240713" y="1804988"/>
          <p14:tracePt t="6893" x="8240713" y="1784350"/>
          <p14:tracePt t="6895" x="8240713" y="1778000"/>
          <p14:tracePt t="6897" x="8234363" y="1770063"/>
          <p14:tracePt t="6899" x="8226425" y="1749425"/>
          <p14:tracePt t="6901" x="8220075" y="1741488"/>
          <p14:tracePt t="6908" x="8162925" y="1700213"/>
          <p14:tracePt t="6909" x="8148638" y="1679575"/>
          <p14:tracePt t="6911" x="8121650" y="1665288"/>
          <p14:tracePt t="6913" x="8093075" y="1657350"/>
          <p14:tracePt t="6915" x="8072438" y="1636713"/>
          <p14:tracePt t="6917" x="8037513" y="1622425"/>
          <p14:tracePt t="6919" x="8001000" y="1601788"/>
          <p14:tracePt t="6921" x="7966075" y="1587500"/>
          <p14:tracePt t="6923" x="7931150" y="1566863"/>
          <p14:tracePt t="6925" x="7875588" y="1552575"/>
          <p14:tracePt t="6927" x="7832725" y="1538288"/>
          <p14:tracePt t="6929" x="7769225" y="1524000"/>
          <p14:tracePt t="6931" x="7720013" y="1503363"/>
          <p14:tracePt t="6933" x="7658100" y="1497013"/>
          <p14:tracePt t="6935" x="7586663" y="1497013"/>
          <p14:tracePt t="6937" x="7516813" y="1489075"/>
          <p14:tracePt t="6940" x="7439025" y="1489075"/>
          <p14:tracePt t="6941" x="7354888" y="1489075"/>
          <p14:tracePt t="6943" x="7278688" y="1489075"/>
          <p14:tracePt t="6945" x="7180263" y="1489075"/>
          <p14:tracePt t="6948" x="7096125" y="1489075"/>
          <p14:tracePt t="6949" x="7004050" y="1503363"/>
          <p14:tracePt t="6951" x="6913563" y="1509713"/>
          <p14:tracePt t="6954" x="6815138" y="1524000"/>
          <p14:tracePt t="6955" x="6716713" y="1546225"/>
          <p14:tracePt t="6957" x="6618288" y="1552575"/>
          <p14:tracePt t="6959" x="6526213" y="1581150"/>
          <p14:tracePt t="6961" x="6421438" y="1595438"/>
          <p14:tracePt t="6963" x="6329363" y="1616075"/>
          <p14:tracePt t="6965" x="6230938" y="1630363"/>
          <p14:tracePt t="6967" x="6146800" y="1657350"/>
          <p14:tracePt t="6969" x="6070600" y="1679575"/>
          <p14:tracePt t="6971" x="5978525" y="1692275"/>
          <p14:tracePt t="6973" x="5908675" y="1714500"/>
          <p14:tracePt t="6975" x="5837238" y="1735138"/>
          <p14:tracePt t="6977" x="5761038" y="1755775"/>
          <p14:tracePt t="6979" x="5697538" y="1770063"/>
          <p14:tracePt t="6981" x="5648325" y="1790700"/>
          <p14:tracePt t="6983" x="5599113" y="1804988"/>
          <p14:tracePt t="6985" x="5556250" y="1827213"/>
          <p14:tracePt t="6987" x="5529263" y="1839913"/>
          <p14:tracePt t="6991" x="5507038" y="1854200"/>
          <p14:tracePt t="6992" x="5480050" y="1868488"/>
          <p14:tracePt t="6993" x="5480050" y="1876425"/>
          <p14:tracePt t="6995" x="5472113" y="1876425"/>
          <p14:tracePt t="6997" x="5472113" y="1889125"/>
          <p14:tracePt t="7003" x="5480050" y="1897063"/>
          <p14:tracePt t="7005" x="5500688" y="1897063"/>
          <p14:tracePt t="7007" x="5507038" y="1897063"/>
          <p14:tracePt t="7009" x="5535613" y="1903413"/>
          <p14:tracePt t="7011" x="5549900" y="1903413"/>
          <p14:tracePt t="7013" x="5578475" y="1903413"/>
          <p14:tracePt t="7015" x="5605463" y="1911350"/>
          <p14:tracePt t="7017" x="5634038" y="1911350"/>
          <p14:tracePt t="7019" x="5668963" y="1911350"/>
          <p14:tracePt t="7021" x="5703888" y="1925638"/>
          <p14:tracePt t="7023" x="5746750" y="1925638"/>
          <p14:tracePt t="7025" x="5795963" y="1925638"/>
          <p14:tracePt t="7027" x="5845175" y="1925638"/>
          <p14:tracePt t="7029" x="5894388" y="1925638"/>
          <p14:tracePt t="7031" x="5949950" y="1925638"/>
          <p14:tracePt t="7033" x="6007100" y="1925638"/>
          <p14:tracePt t="7035" x="6062663" y="1925638"/>
          <p14:tracePt t="7037" x="6126163" y="1925638"/>
          <p14:tracePt t="7040" x="6196013" y="1925638"/>
          <p14:tracePt t="7041" x="6265863" y="1925638"/>
          <p14:tracePt t="7043" x="6323013" y="1925638"/>
          <p14:tracePt t="7045" x="6392863" y="1917700"/>
          <p14:tracePt t="7047" x="6462713" y="1917700"/>
          <p14:tracePt t="7049" x="6534150" y="1911350"/>
          <p14:tracePt t="7051" x="6596063" y="1903413"/>
          <p14:tracePt t="7053" x="6667500" y="1889125"/>
          <p14:tracePt t="7055" x="6737350" y="1882775"/>
          <p14:tracePt t="7057" x="6800850" y="1876425"/>
          <p14:tracePt t="7059" x="6864350" y="1868488"/>
          <p14:tracePt t="7062" x="6913563" y="1847850"/>
          <p14:tracePt t="7063" x="6969125" y="1839913"/>
          <p14:tracePt t="7065" x="7018338" y="1833563"/>
          <p14:tracePt t="7067" x="7059613" y="1819275"/>
          <p14:tracePt t="7069" x="7108825" y="1804988"/>
          <p14:tracePt t="7071" x="7145338" y="1784350"/>
          <p14:tracePt t="7073" x="7180263" y="1784350"/>
          <p14:tracePt t="7075" x="7200900" y="1770063"/>
          <p14:tracePt t="7077" x="7221538" y="1763713"/>
          <p14:tracePt t="7079" x="7235825" y="1749425"/>
          <p14:tracePt t="7081" x="7256463" y="1741488"/>
          <p14:tracePt t="7083" x="7256463" y="1735138"/>
          <p14:tracePt t="7093" x="7256463" y="1728788"/>
          <p14:tracePt t="7095" x="7250113" y="1728788"/>
          <p14:tracePt t="7100" x="7235825" y="1728788"/>
          <p14:tracePt t="7101" x="7229475" y="1728788"/>
          <p14:tracePt t="7103" x="7215188" y="1728788"/>
          <p14:tracePt t="7105" x="7207250" y="1714500"/>
          <p14:tracePt t="7107" x="7194550" y="1714500"/>
          <p14:tracePt t="7109" x="7172325" y="1714500"/>
          <p14:tracePt t="7111" x="7158038" y="1714500"/>
          <p14:tracePt t="7113" x="7137400" y="1714500"/>
          <p14:tracePt t="7115" x="7108825" y="1714500"/>
          <p14:tracePt t="7117" x="7073900" y="1714500"/>
          <p14:tracePt t="7119" x="7053263" y="1714500"/>
          <p14:tracePt t="7121" x="7018338" y="1714500"/>
          <p14:tracePt t="7123" x="6969125" y="1720850"/>
          <p14:tracePt t="7125" x="6926263" y="1720850"/>
          <p14:tracePt t="7128" x="6884988" y="1728788"/>
          <p14:tracePt t="7129" x="6842125" y="1728788"/>
          <p14:tracePt t="7131" x="6778625" y="1735138"/>
          <p14:tracePt t="7133" x="6716713" y="1749425"/>
          <p14:tracePt t="7135" x="6653213" y="1755775"/>
          <p14:tracePt t="7137" x="6596063" y="1763713"/>
          <p14:tracePt t="7140" x="6534150" y="1784350"/>
          <p14:tracePt t="7141" x="6462713" y="1790700"/>
          <p14:tracePt t="7143" x="6400800" y="1804988"/>
          <p14:tracePt t="7145" x="6329363" y="1819275"/>
          <p14:tracePt t="7147" x="6259513" y="1833563"/>
          <p14:tracePt t="7149" x="6181725" y="1854200"/>
          <p14:tracePt t="7151" x="6111875" y="1862138"/>
          <p14:tracePt t="7153" x="6042025" y="1876425"/>
          <p14:tracePt t="7155" x="5972175" y="1889125"/>
          <p14:tracePt t="7157" x="5908675" y="1903413"/>
          <p14:tracePt t="7159" x="5837238" y="1925638"/>
          <p14:tracePt t="7161" x="5775325" y="1931988"/>
          <p14:tracePt t="7164" x="5726113" y="1938338"/>
          <p14:tracePt t="7166" x="5662613" y="1960563"/>
          <p14:tracePt t="7168" x="5619750" y="1966913"/>
          <p14:tracePt t="7169" x="5578475" y="1981200"/>
          <p14:tracePt t="7171" x="5529263" y="1995488"/>
          <p14:tracePt t="7173" x="5494338" y="2001838"/>
          <p14:tracePt t="7175" x="5472113" y="2009775"/>
          <p14:tracePt t="7177" x="5445125" y="2030413"/>
          <p14:tracePt t="7179" x="5422900" y="2030413"/>
          <p14:tracePt t="7181" x="5416550" y="2036763"/>
          <p14:tracePt t="7183" x="5416550" y="2044700"/>
          <p14:tracePt t="7190" x="5416550" y="2051050"/>
          <p14:tracePt t="7191" x="5422900" y="2051050"/>
          <p14:tracePt t="7193" x="5430838" y="2051050"/>
          <p14:tracePt t="7195" x="5445125" y="2051050"/>
          <p14:tracePt t="7197" x="5465763" y="2065338"/>
          <p14:tracePt t="7199" x="5480050" y="2065338"/>
          <p14:tracePt t="7201" x="5507038" y="2071688"/>
          <p14:tracePt t="7203" x="5543550" y="2071688"/>
          <p14:tracePt t="7207" x="5605463" y="2079625"/>
          <p14:tracePt t="7209" x="5648325" y="2079625"/>
          <p14:tracePt t="7211" x="5703888" y="2085975"/>
          <p14:tracePt t="7213" x="5746750" y="2085975"/>
          <p14:tracePt t="7215" x="5795963" y="2100263"/>
          <p14:tracePt t="7217" x="5851525" y="2100263"/>
          <p14:tracePt t="7219" x="5915025" y="2100263"/>
          <p14:tracePt t="7221" x="5972175" y="2108200"/>
          <p14:tracePt t="7223" x="6034088" y="2108200"/>
          <p14:tracePt t="7225" x="6105525" y="2108200"/>
          <p14:tracePt t="7227" x="6175375" y="2108200"/>
          <p14:tracePt t="7229" x="6245225" y="2114550"/>
          <p14:tracePt t="7231" x="6315075" y="2114550"/>
          <p14:tracePt t="7233" x="6386513" y="2114550"/>
          <p14:tracePt t="7235" x="6462713" y="2114550"/>
          <p14:tracePt t="7238" x="6534150" y="2114550"/>
          <p14:tracePt t="7240" x="6618288" y="2114550"/>
          <p14:tracePt t="7241" x="6688138" y="2114550"/>
          <p14:tracePt t="7243" x="6757988" y="2114550"/>
          <p14:tracePt t="7245" x="6827838" y="2114550"/>
          <p14:tracePt t="7248" x="6905625" y="2114550"/>
          <p14:tracePt t="7249" x="6969125" y="2114550"/>
          <p14:tracePt t="7251" x="7038975" y="2114550"/>
          <p14:tracePt t="7253" x="7088188" y="2114550"/>
          <p14:tracePt t="7255" x="7151688" y="2100263"/>
          <p14:tracePt t="7257" x="7200900" y="2100263"/>
          <p14:tracePt t="7259" x="7250113" y="2100263"/>
          <p14:tracePt t="7262" x="7299325" y="2093913"/>
          <p14:tracePt t="7263" x="7334250" y="2093913"/>
          <p14:tracePt t="7265" x="7369175" y="2085975"/>
          <p14:tracePt t="7267" x="7404100" y="2085975"/>
          <p14:tracePt t="7269" x="7426325" y="2085975"/>
          <p14:tracePt t="7271" x="7439025" y="2079625"/>
          <p14:tracePt t="7273" x="7461250" y="2079625"/>
          <p14:tracePt t="7275" x="7467600" y="2065338"/>
          <p14:tracePt t="7289" x="7461250" y="2065338"/>
          <p14:tracePt t="7293" x="7453313" y="2058988"/>
          <p14:tracePt t="7295" x="7446963" y="2058988"/>
          <p14:tracePt t="7300" x="7418388" y="2058988"/>
          <p14:tracePt t="7301" x="7412038" y="2051050"/>
          <p14:tracePt t="7303" x="7389813" y="2051050"/>
          <p14:tracePt t="7305" x="7377113" y="2051050"/>
          <p14:tracePt t="7307" x="7354888" y="2051050"/>
          <p14:tracePt t="7309" x="7334250" y="2044700"/>
          <p14:tracePt t="7311" x="7305675" y="2044700"/>
          <p14:tracePt t="7313" x="7278688" y="2044700"/>
          <p14:tracePt t="7315" x="7243763" y="2030413"/>
          <p14:tracePt t="7317" x="7215188" y="2030413"/>
          <p14:tracePt t="7319" x="7172325" y="2030413"/>
          <p14:tracePt t="7321" x="7137400" y="2030413"/>
          <p14:tracePt t="7323" x="7096125" y="2030413"/>
          <p14:tracePt t="7325" x="7038975" y="2022475"/>
          <p14:tracePt t="7328" x="6997700" y="2022475"/>
          <p14:tracePt t="7329" x="6948488" y="2022475"/>
          <p14:tracePt t="7331" x="6891338" y="2022475"/>
          <p14:tracePt t="7333" x="6842125" y="2022475"/>
          <p14:tracePt t="7335" x="6786563" y="2022475"/>
          <p14:tracePt t="7337" x="6723063" y="2022475"/>
          <p14:tracePt t="7340" x="6673850" y="2022475"/>
          <p14:tracePt t="7341" x="6610350" y="2022475"/>
          <p14:tracePt t="7343" x="6561138" y="2022475"/>
          <p14:tracePt t="7346" x="6505575" y="2030413"/>
          <p14:tracePt t="7347" x="6462713" y="2030413"/>
          <p14:tracePt t="7349" x="6407150" y="2036763"/>
          <p14:tracePt t="7351" x="6357938" y="2036763"/>
          <p14:tracePt t="7353" x="6323013" y="2044700"/>
          <p14:tracePt t="7355" x="6288088" y="2051050"/>
          <p14:tracePt t="7357" x="6245225" y="2065338"/>
          <p14:tracePt t="7359" x="6216650" y="2065338"/>
          <p14:tracePt t="7361" x="6189663" y="2079625"/>
          <p14:tracePt t="7363" x="6161088" y="2079625"/>
          <p14:tracePt t="7365" x="6146800" y="2085975"/>
          <p14:tracePt t="7367" x="6126163" y="2100263"/>
          <p14:tracePt t="7369" x="6111875" y="2108200"/>
          <p14:tracePt t="7371" x="6111875" y="2114550"/>
          <p14:tracePt t="7373" x="6105525" y="2120900"/>
          <p14:tracePt t="7375" x="6105525" y="2135188"/>
          <p14:tracePt t="7377" x="6105525" y="2143125"/>
          <p14:tracePt t="7382" x="6105525" y="2149475"/>
          <p14:tracePt t="7385" x="6105525" y="2157413"/>
          <p14:tracePt t="7387" x="6105525" y="2170113"/>
          <p14:tracePt t="7390" x="6111875" y="2170113"/>
          <p14:tracePt t="7391" x="6126163" y="2178050"/>
          <p14:tracePt t="7393" x="6132513" y="2184400"/>
          <p14:tracePt t="7395" x="6140450" y="2192338"/>
          <p14:tracePt t="7397" x="6146800" y="2206625"/>
          <p14:tracePt t="7399" x="6167438" y="2212975"/>
          <p14:tracePt t="7401" x="6181725" y="2219325"/>
          <p14:tracePt t="7403" x="6203950" y="2227263"/>
          <p14:tracePt t="7405" x="6216650" y="2241550"/>
          <p14:tracePt t="7407" x="6238875" y="2247900"/>
          <p14:tracePt t="7409" x="6265863" y="2255838"/>
          <p14:tracePt t="7411" x="6288088" y="2262188"/>
          <p14:tracePt t="7413" x="6315075" y="2276475"/>
          <p14:tracePt t="7415" x="6351588" y="2282825"/>
          <p14:tracePt t="7417" x="6378575" y="2290763"/>
          <p14:tracePt t="7419" x="6413500" y="2297113"/>
          <p14:tracePt t="7421" x="6456363" y="2311400"/>
          <p14:tracePt t="7423" x="6491288" y="2311400"/>
          <p14:tracePt t="7425" x="6534150" y="2317750"/>
          <p14:tracePt t="7427" x="6583363" y="2325688"/>
          <p14:tracePt t="7429" x="6632575" y="2332038"/>
          <p14:tracePt t="7431" x="6673850" y="2332038"/>
          <p14:tracePt t="7433" x="6723063" y="2332038"/>
          <p14:tracePt t="7435" x="6778625" y="2346325"/>
          <p14:tracePt t="7437" x="6827838" y="2346325"/>
          <p14:tracePt t="7440" x="6877050" y="2346325"/>
          <p14:tracePt t="7441" x="6934200" y="2352675"/>
          <p14:tracePt t="7443" x="6975475" y="2352675"/>
          <p14:tracePt t="7445" x="7024688" y="2352675"/>
          <p14:tracePt t="7447" x="7081838" y="2352675"/>
          <p14:tracePt t="7449" x="7123113" y="2352675"/>
          <p14:tracePt t="7451" x="7165975" y="2346325"/>
          <p14:tracePt t="7453" x="7215188" y="2346325"/>
          <p14:tracePt t="7455" x="7250113" y="2346325"/>
          <p14:tracePt t="7457" x="7285038" y="2339975"/>
          <p14:tracePt t="7459" x="7305675" y="2339975"/>
          <p14:tracePt t="7462" x="7334250" y="2332038"/>
          <p14:tracePt t="7463" x="7362825" y="2325688"/>
          <p14:tracePt t="7466" x="7389813" y="2325688"/>
          <p14:tracePt t="7467" x="7404100" y="2311400"/>
          <p14:tracePt t="7469" x="7412038" y="2311400"/>
          <p14:tracePt t="7471" x="7432675" y="2303463"/>
          <p14:tracePt t="7473" x="7439025" y="2297113"/>
          <p14:tracePt t="7477" x="7439025" y="2290763"/>
          <p14:tracePt t="7482" x="7439025" y="2276475"/>
          <p14:tracePt t="7491" x="7439025" y="2268538"/>
          <p14:tracePt t="7495" x="7426325" y="2262188"/>
          <p14:tracePt t="7497" x="7418388" y="2255838"/>
          <p14:tracePt t="7499" x="7412038" y="2255838"/>
          <p14:tracePt t="7501" x="7389813" y="2255838"/>
          <p14:tracePt t="7503" x="7383463" y="2241550"/>
          <p14:tracePt t="7505" x="7369175" y="2233613"/>
          <p14:tracePt t="7507" x="7348538" y="2233613"/>
          <p14:tracePt t="7509" x="7319963" y="2227263"/>
          <p14:tracePt t="7511" x="7305675" y="2227263"/>
          <p14:tracePt t="7513" x="7278688" y="2219325"/>
          <p14:tracePt t="7515" x="7250113" y="2219325"/>
          <p14:tracePt t="7517" x="7215188" y="2219325"/>
          <p14:tracePt t="7519" x="7180263" y="2206625"/>
          <p14:tracePt t="7521" x="7145338" y="2206625"/>
          <p14:tracePt t="7523" x="7108825" y="2206625"/>
          <p14:tracePt t="7525" x="7067550" y="2206625"/>
          <p14:tracePt t="7528" x="7024688" y="2206625"/>
          <p14:tracePt t="7529" x="6983413" y="2206625"/>
          <p14:tracePt t="7532" x="6926263" y="2212975"/>
          <p14:tracePt t="7533" x="6884988" y="2219325"/>
          <p14:tracePt t="7535" x="6842125" y="2219325"/>
          <p14:tracePt t="7537" x="6786563" y="2241550"/>
          <p14:tracePt t="7540" x="6743700" y="2247900"/>
          <p14:tracePt t="7541" x="6681788" y="2255838"/>
          <p14:tracePt t="7543" x="6638925" y="2262188"/>
          <p14:tracePt t="7546" x="6583363" y="2282825"/>
          <p14:tracePt t="7548" x="6534150" y="2290763"/>
          <p14:tracePt t="7549" x="6491288" y="2311400"/>
          <p14:tracePt t="7551" x="6442075" y="2325688"/>
          <p14:tracePt t="7553" x="6400800" y="2346325"/>
          <p14:tracePt t="7555" x="6357938" y="2352675"/>
          <p14:tracePt t="7557" x="6315075" y="2366963"/>
          <p14:tracePt t="7559" x="6265863" y="2389188"/>
          <p14:tracePt t="7561" x="6230938" y="2401888"/>
          <p14:tracePt t="7563" x="6210300" y="2424113"/>
          <p14:tracePt t="7565" x="6175375" y="2430463"/>
          <p14:tracePt t="7567" x="6146800" y="2451100"/>
          <p14:tracePt t="7570" x="6126163" y="2465388"/>
          <p14:tracePt t="7571" x="6111875" y="2473325"/>
          <p14:tracePt t="7573" x="6091238" y="2493963"/>
          <p14:tracePt t="7575" x="6083300" y="2500313"/>
          <p14:tracePt t="7577" x="6083300" y="2508250"/>
          <p14:tracePt t="7579" x="6076950" y="2528888"/>
          <p14:tracePt t="7581" x="6076950" y="2536825"/>
          <p14:tracePt t="7585" x="6076950" y="2543175"/>
          <p14:tracePt t="7587" x="6091238" y="2557463"/>
          <p14:tracePt t="7590" x="6097588" y="2563813"/>
          <p14:tracePt t="7591" x="6105525" y="2571750"/>
          <p14:tracePt t="7593" x="6126163" y="2578100"/>
          <p14:tracePt t="7596" x="6140450" y="2592388"/>
          <p14:tracePt t="7598" x="6161088" y="2598738"/>
          <p14:tracePt t="7599" x="6175375" y="2606675"/>
          <p14:tracePt t="7601" x="6196013" y="2613025"/>
          <p14:tracePt t="7603" x="6216650" y="2627313"/>
          <p14:tracePt t="7605" x="6245225" y="2633663"/>
          <p14:tracePt t="7608" x="6273800" y="2641600"/>
          <p14:tracePt t="7609" x="6308725" y="2647950"/>
          <p14:tracePt t="7612" x="6337300" y="2647950"/>
          <p14:tracePt t="7613" x="6372225" y="2662238"/>
          <p14:tracePt t="7615" x="6407150" y="2662238"/>
          <p14:tracePt t="7617" x="6448425" y="2670175"/>
          <p14:tracePt t="7619" x="6491288" y="2670175"/>
          <p14:tracePt t="7621" x="6526213" y="2670175"/>
          <p14:tracePt t="7624" x="6569075" y="2670175"/>
          <p14:tracePt t="7625" x="6618288" y="2670175"/>
          <p14:tracePt t="7627" x="6667500" y="2670175"/>
          <p14:tracePt t="7629" x="6708775" y="2670175"/>
          <p14:tracePt t="7633" x="6807200" y="2662238"/>
          <p14:tracePt t="7635" x="6850063" y="2655888"/>
          <p14:tracePt t="7637" x="6913563" y="2641600"/>
          <p14:tracePt t="7640" x="6969125" y="2627313"/>
          <p14:tracePt t="7641" x="7011988" y="2620963"/>
          <p14:tracePt t="7643" x="7059613" y="2613025"/>
          <p14:tracePt t="7645" x="7116763" y="2592388"/>
          <p14:tracePt t="7649" x="7200900" y="2571750"/>
          <p14:tracePt t="7651" x="7250113" y="2557463"/>
          <p14:tracePt t="7653" x="7299325" y="2549525"/>
          <p14:tracePt t="7655" x="7334250" y="2536825"/>
          <p14:tracePt t="7657" x="7369175" y="2514600"/>
          <p14:tracePt t="7659" x="7397750" y="2508250"/>
          <p14:tracePt t="7661" x="7432675" y="2487613"/>
          <p14:tracePt t="7663" x="7446963" y="2479675"/>
          <p14:tracePt t="7665" x="7475538" y="2465388"/>
          <p14:tracePt t="7667" x="7496175" y="2451100"/>
          <p14:tracePt t="7669" x="7510463" y="2438400"/>
          <p14:tracePt t="7672" x="7516813" y="2416175"/>
          <p14:tracePt t="7674" x="7516813" y="2409825"/>
          <p14:tracePt t="7675" x="7531100" y="2401888"/>
          <p14:tracePt t="7677" x="7531100" y="2395538"/>
          <p14:tracePt t="7680" x="7531100" y="2374900"/>
          <p14:tracePt t="7682" x="7524750" y="2366963"/>
          <p14:tracePt t="7683" x="7516813" y="2360613"/>
          <p14:tracePt t="7685" x="7496175" y="2346325"/>
          <p14:tracePt t="7687" x="7488238" y="2339975"/>
          <p14:tracePt t="7689" x="7475538" y="2325688"/>
          <p14:tracePt t="7691" x="7453313" y="2311400"/>
          <p14:tracePt t="7693" x="7426325" y="2297113"/>
          <p14:tracePt t="7696" x="7412038" y="2276475"/>
          <p14:tracePt t="7697" x="7377113" y="2268538"/>
          <p14:tracePt t="7699" x="7348538" y="2255838"/>
          <p14:tracePt t="7701" x="7313613" y="2233613"/>
          <p14:tracePt t="7703" x="7278688" y="2219325"/>
          <p14:tracePt t="7705" x="7243763" y="2206625"/>
          <p14:tracePt t="7708" x="7200900" y="2192338"/>
          <p14:tracePt t="7709" x="7158038" y="2184400"/>
          <p14:tracePt t="7711" x="7108825" y="2170113"/>
          <p14:tracePt t="7713" x="7059613" y="2163763"/>
          <p14:tracePt t="7716" x="7004050" y="2157413"/>
          <p14:tracePt t="7717" x="6962775" y="2149475"/>
          <p14:tracePt t="7719" x="6913563" y="2149475"/>
          <p14:tracePt t="7722" x="6856413" y="2135188"/>
          <p14:tracePt t="7724" x="6807200" y="2135188"/>
          <p14:tracePt t="7725" x="6743700" y="2135188"/>
          <p14:tracePt t="7727" x="6688138" y="2135188"/>
          <p14:tracePt t="7729" x="6638925" y="2143125"/>
          <p14:tracePt t="7732" x="6575425" y="2149475"/>
          <p14:tracePt t="7733" x="6511925" y="2157413"/>
          <p14:tracePt t="7735" x="6462713" y="2170113"/>
          <p14:tracePt t="7737" x="6400800" y="2184400"/>
          <p14:tracePt t="7740" x="6351588" y="2206625"/>
          <p14:tracePt t="7741" x="6294438" y="2219325"/>
          <p14:tracePt t="7743" x="6230938" y="2241550"/>
          <p14:tracePt t="7745" x="6181725" y="2255838"/>
          <p14:tracePt t="7747" x="6118225" y="2282825"/>
          <p14:tracePt t="7749" x="6070600" y="2311400"/>
          <p14:tracePt t="7751" x="6013450" y="2325688"/>
          <p14:tracePt t="7753" x="5972175" y="2352675"/>
          <p14:tracePt t="7755" x="5929313" y="2366963"/>
          <p14:tracePt t="7757" x="5880100" y="2395538"/>
          <p14:tracePt t="7759" x="5837238" y="2424113"/>
          <p14:tracePt t="7761" x="5802313" y="2438400"/>
          <p14:tracePt t="7763" x="5767388" y="2459038"/>
          <p14:tracePt t="7765" x="5740400" y="2473325"/>
          <p14:tracePt t="7767" x="5718175" y="2493963"/>
          <p14:tracePt t="7770" x="5697538" y="2508250"/>
          <p14:tracePt t="7771" x="5691188" y="2528888"/>
          <p14:tracePt t="7773" x="5683250" y="2536825"/>
          <p14:tracePt t="7775" x="5668963" y="2557463"/>
          <p14:tracePt t="7777" x="5668963" y="2563813"/>
          <p14:tracePt t="7779" x="5676900" y="2578100"/>
          <p14:tracePt t="7783" x="5691188" y="2592388"/>
          <p14:tracePt t="7785" x="5711825" y="2598738"/>
          <p14:tracePt t="7788" x="5726113" y="2606675"/>
          <p14:tracePt t="7790" x="5746750" y="2613025"/>
          <p14:tracePt t="7791" x="5775325" y="2633663"/>
          <p14:tracePt t="7793" x="5810250" y="2641600"/>
          <p14:tracePt t="7795" x="5830888" y="2647950"/>
          <p14:tracePt t="7798" x="5865813" y="2662238"/>
          <p14:tracePt t="7799" x="5900738" y="2670175"/>
          <p14:tracePt t="7801" x="5949950" y="2682875"/>
          <p14:tracePt t="7803" x="5992813" y="2697163"/>
          <p14:tracePt t="7805" x="6034088" y="2705100"/>
          <p14:tracePt t="7807" x="6097588" y="2711450"/>
          <p14:tracePt t="7809" x="6146800" y="2711450"/>
          <p14:tracePt t="7812" x="6210300" y="2719388"/>
          <p14:tracePt t="7813" x="6273800" y="2732088"/>
          <p14:tracePt t="7815" x="6337300" y="2732088"/>
          <p14:tracePt t="7817" x="6407150" y="2732088"/>
          <p14:tracePt t="7819" x="6477000" y="2732088"/>
          <p14:tracePt t="7821" x="6546850" y="2732088"/>
          <p14:tracePt t="7823" x="6624638" y="2732088"/>
          <p14:tracePt t="7825" x="6694488" y="2725738"/>
          <p14:tracePt t="7827" x="6778625" y="2719388"/>
          <p14:tracePt t="7829" x="6864350" y="2711450"/>
          <p14:tracePt t="7831" x="6934200" y="2697163"/>
          <p14:tracePt t="7833" x="7011988" y="2690813"/>
          <p14:tracePt t="7835" x="7081838" y="2682875"/>
          <p14:tracePt t="7837" x="7151688" y="2662238"/>
          <p14:tracePt t="7840" x="7221538" y="2655888"/>
          <p14:tracePt t="7841" x="7285038" y="2641600"/>
          <p14:tracePt t="7843" x="7362825" y="2620963"/>
          <p14:tracePt t="7845" x="7412038" y="2606675"/>
          <p14:tracePt t="7849" x="7516813" y="2557463"/>
          <p14:tracePt t="7851" x="7573963" y="2543175"/>
          <p14:tracePt t="7853" x="7615238" y="2522538"/>
          <p14:tracePt t="7855" x="7650163" y="2508250"/>
          <p14:tracePt t="7858" x="7678738" y="2487613"/>
          <p14:tracePt t="7859" x="7707313" y="2465388"/>
          <p14:tracePt t="7861" x="7727950" y="2444750"/>
          <p14:tracePt t="7863" x="7748588" y="2430463"/>
          <p14:tracePt t="7866" x="7756525" y="2409825"/>
          <p14:tracePt t="7867" x="7756525" y="2395538"/>
          <p14:tracePt t="7869" x="7762875" y="2374900"/>
          <p14:tracePt t="7872" x="7762875" y="2360613"/>
          <p14:tracePt t="7874" x="7762875" y="2339975"/>
          <p14:tracePt t="7875" x="7756525" y="2325688"/>
          <p14:tracePt t="7877" x="7742238" y="2303463"/>
          <p14:tracePt t="7879" x="7727950" y="2290763"/>
          <p14:tracePt t="7882" x="7699375" y="2268538"/>
          <p14:tracePt t="7883" x="7685088" y="2255838"/>
          <p14:tracePt t="7885" x="7658100" y="2233613"/>
          <p14:tracePt t="7887" x="7629525" y="2219325"/>
          <p14:tracePt t="7890" x="7586663" y="2192338"/>
          <p14:tracePt t="7891" x="7551738" y="2170113"/>
          <p14:tracePt t="7893" x="7510463" y="2157413"/>
          <p14:tracePt t="7896" x="7461250" y="2135188"/>
          <p14:tracePt t="7898" x="7418388" y="2120900"/>
          <p14:tracePt t="7899" x="7369175" y="2114550"/>
          <p14:tracePt t="7901" x="7313613" y="2093913"/>
          <p14:tracePt t="7903" x="7250113" y="2085975"/>
          <p14:tracePt t="7905" x="7194550" y="2079625"/>
          <p14:tracePt t="7907" x="7123113" y="2065338"/>
          <p14:tracePt t="7909" x="7059613" y="2058988"/>
          <p14:tracePt t="7911" x="6989763" y="2058988"/>
          <p14:tracePt t="7913" x="6926263" y="2058988"/>
          <p14:tracePt t="7915" x="6856413" y="2058988"/>
          <p14:tracePt t="7917" x="6778625" y="2065338"/>
          <p14:tracePt t="7920" x="6702425" y="2079625"/>
          <p14:tracePt t="7921" x="6618288" y="2100263"/>
          <p14:tracePt t="7923" x="6540500" y="2114550"/>
          <p14:tracePt t="7925" x="6462713" y="2143125"/>
          <p14:tracePt t="7927" x="6386513" y="2170113"/>
          <p14:tracePt t="7929" x="6302375" y="2192338"/>
          <p14:tracePt t="7931" x="6216650" y="2219325"/>
          <p14:tracePt t="7933" x="6140450" y="2255838"/>
          <p14:tracePt t="7935" x="6056313" y="2282825"/>
          <p14:tracePt t="7938" x="5978525" y="2317750"/>
          <p14:tracePt t="7940" x="5900738" y="2352675"/>
          <p14:tracePt t="7941" x="5830888" y="2381250"/>
          <p14:tracePt t="7943" x="5761038" y="2416175"/>
          <p14:tracePt t="7946" x="5683250" y="2451100"/>
          <p14:tracePt t="7948" x="5613400" y="2473325"/>
          <p14:tracePt t="7949" x="5556250" y="2500313"/>
          <p14:tracePt t="7951" x="5494338" y="2528888"/>
          <p14:tracePt t="7953" x="5451475" y="2557463"/>
          <p14:tracePt t="7955" x="5402263" y="2578100"/>
          <p14:tracePt t="7958" x="5367338" y="2598738"/>
          <p14:tracePt t="7959" x="5332413" y="2627313"/>
          <p14:tracePt t="7961" x="5311775" y="2641600"/>
          <p14:tracePt t="7964" x="5297488" y="2670175"/>
          <p14:tracePt t="7966" x="5275263" y="2682875"/>
          <p14:tracePt t="7968" x="5275263" y="2697163"/>
          <p14:tracePt t="7969" x="5275263" y="2711450"/>
          <p14:tracePt t="7971" x="5283200" y="2719388"/>
          <p14:tracePt t="7973" x="5289550" y="2732088"/>
          <p14:tracePt t="7975" x="5303838" y="2740025"/>
          <p14:tracePt t="7977" x="5332413" y="2754313"/>
          <p14:tracePt t="7979" x="5360988" y="2768600"/>
          <p14:tracePt t="7982" x="5387975" y="2774950"/>
          <p14:tracePt t="7983" x="5422900" y="2789238"/>
          <p14:tracePt t="7985" x="5459413" y="2803525"/>
          <p14:tracePt t="7987" x="5494338" y="2809875"/>
          <p14:tracePt t="7990" x="5543550" y="2817813"/>
          <p14:tracePt t="7991" x="5584825" y="2824163"/>
          <p14:tracePt t="7993" x="5641975" y="2838450"/>
          <p14:tracePt t="7995" x="5691188" y="2838450"/>
          <p14:tracePt t="7997" x="5761038" y="2844800"/>
          <p14:tracePt t="8000" x="5824538" y="2844800"/>
          <p14:tracePt t="8001" x="5886450" y="2844800"/>
          <p14:tracePt t="8003" x="5949950" y="2844800"/>
          <p14:tracePt t="8007" x="6091238" y="2844800"/>
          <p14:tracePt t="8009" x="6167438" y="2844800"/>
          <p14:tracePt t="8012" x="6238875" y="2838450"/>
          <p14:tracePt t="8013" x="6315075" y="2830513"/>
          <p14:tracePt t="8015" x="6386513" y="2824163"/>
          <p14:tracePt t="8017" x="6462713" y="2803525"/>
          <p14:tracePt t="8019" x="6534150" y="2795588"/>
          <p14:tracePt t="8021" x="6618288" y="2781300"/>
          <p14:tracePt t="8023" x="6688138" y="2760663"/>
          <p14:tracePt t="8025" x="6757988" y="2746375"/>
          <p14:tracePt t="8027" x="6827838" y="2725738"/>
          <p14:tracePt t="8029" x="6899275" y="2711450"/>
          <p14:tracePt t="8031" x="6975475" y="2682875"/>
          <p14:tracePt t="8033" x="7038975" y="2655888"/>
          <p14:tracePt t="8035" x="7096125" y="2641600"/>
          <p14:tracePt t="8037" x="7158038" y="2613025"/>
          <p14:tracePt t="8040" x="7215188" y="2592388"/>
          <p14:tracePt t="8041" x="7270750" y="2571750"/>
          <p14:tracePt t="8043" x="7327900" y="2549525"/>
          <p14:tracePt t="8045" x="7369175" y="2522538"/>
          <p14:tracePt t="8047" x="7412038" y="2508250"/>
          <p14:tracePt t="8050" x="7446963" y="2479675"/>
          <p14:tracePt t="8051" x="7481888" y="2465388"/>
          <p14:tracePt t="8054" x="7516813" y="2444750"/>
          <p14:tracePt t="8055" x="7545388" y="2416175"/>
          <p14:tracePt t="8057" x="7566025" y="2401888"/>
          <p14:tracePt t="8059" x="7580313" y="2381250"/>
          <p14:tracePt t="8061" x="7586663" y="2366963"/>
          <p14:tracePt t="8063" x="7600950" y="2360613"/>
          <p14:tracePt t="8066" x="7600950" y="2339975"/>
          <p14:tracePt t="8067" x="7600950" y="2332038"/>
          <p14:tracePt t="8069" x="7600950" y="2325688"/>
          <p14:tracePt t="8072" x="7600950" y="2311400"/>
          <p14:tracePt t="8073" x="7594600" y="2303463"/>
          <p14:tracePt t="8075" x="7586663" y="2297113"/>
          <p14:tracePt t="8078" x="7566025" y="2297113"/>
          <p14:tracePt t="8079" x="7559675" y="2290763"/>
          <p14:tracePt t="8081" x="7545388" y="2276475"/>
          <p14:tracePt t="8083" x="7524750" y="2276475"/>
          <p14:tracePt t="8085" x="7510463" y="2276475"/>
          <p14:tracePt t="8087" x="7488238" y="2268538"/>
          <p14:tracePt t="8090" x="7461250" y="2268538"/>
          <p14:tracePt t="8091" x="7439025" y="2262188"/>
          <p14:tracePt t="8093" x="7412038" y="2262188"/>
          <p14:tracePt t="8096" x="7377113" y="2262188"/>
          <p14:tracePt t="8097" x="7342188" y="2262188"/>
          <p14:tracePt t="8099" x="7299325" y="2262188"/>
          <p14:tracePt t="8101" x="7250113" y="2262188"/>
          <p14:tracePt t="8103" x="7194550" y="2276475"/>
          <p14:tracePt t="8105" x="7145338" y="2282825"/>
          <p14:tracePt t="8107" x="7088188" y="2290763"/>
          <p14:tracePt t="8109" x="7024688" y="2317750"/>
          <p14:tracePt t="8111" x="6962775" y="2332038"/>
          <p14:tracePt t="8113" x="6899275" y="2352675"/>
          <p14:tracePt t="8115" x="6842125" y="2381250"/>
          <p14:tracePt t="8117" x="6772275" y="2401888"/>
          <p14:tracePt t="8120" x="6688138" y="2438400"/>
          <p14:tracePt t="8121" x="6618288" y="2465388"/>
          <p14:tracePt t="8123" x="6561138" y="2500313"/>
          <p14:tracePt t="8125" x="6491288" y="2528888"/>
          <p14:tracePt t="8127" x="6421438" y="2563813"/>
          <p14:tracePt t="8129" x="6357938" y="2592388"/>
          <p14:tracePt t="8131" x="6288088" y="2613025"/>
          <p14:tracePt t="8133" x="6230938" y="2647950"/>
          <p14:tracePt t="8135" x="6161088" y="2682875"/>
          <p14:tracePt t="8138" x="6118225" y="2705100"/>
          <p14:tracePt t="8140" x="6070600" y="2740025"/>
          <p14:tracePt t="8141" x="6021388" y="2754313"/>
          <p14:tracePt t="8143" x="5978525" y="2781300"/>
          <p14:tracePt t="8145" x="5949950" y="2803525"/>
          <p14:tracePt t="8147" x="5929313" y="2824163"/>
          <p14:tracePt t="8149" x="5900738" y="2838450"/>
          <p14:tracePt t="8151" x="5894388" y="2852738"/>
          <p14:tracePt t="8153" x="5880100" y="2873375"/>
          <p14:tracePt t="8155" x="5880100" y="2879725"/>
          <p14:tracePt t="8158" x="5880100" y="2887663"/>
          <p14:tracePt t="8159" x="5880100" y="2894013"/>
          <p14:tracePt t="8161" x="5894388" y="2908300"/>
          <p14:tracePt t="8163" x="5915025" y="2914650"/>
          <p14:tracePt t="8166" x="5929313" y="2922588"/>
          <p14:tracePt t="8174" x="6062663" y="2963863"/>
          <p14:tracePt t="8175" x="6105525" y="2978150"/>
          <p14:tracePt t="8178" x="6146800" y="2986088"/>
          <p14:tracePt t="8180" x="6203950" y="3000375"/>
          <p14:tracePt t="8182" x="6265863" y="3013075"/>
          <p14:tracePt t="8183" x="6337300" y="3021013"/>
          <p14:tracePt t="8185" x="6407150" y="3021013"/>
          <p14:tracePt t="8187" x="6484938" y="3027363"/>
          <p14:tracePt t="8190" x="6554788" y="3027363"/>
          <p14:tracePt t="8191" x="6638925" y="3035300"/>
          <p14:tracePt t="8193" x="6731000" y="3035300"/>
          <p14:tracePt t="8195" x="6815138" y="3035300"/>
          <p14:tracePt t="8199" x="7004050" y="3035300"/>
          <p14:tracePt t="8201" x="7116763" y="3013075"/>
          <p14:tracePt t="8203" x="7215188" y="3006725"/>
          <p14:tracePt t="8205" x="7305675" y="3000375"/>
          <p14:tracePt t="8207" x="7404100" y="2978150"/>
          <p14:tracePt t="8209" x="7502525" y="2963863"/>
          <p14:tracePt t="8212" x="7586663" y="2943225"/>
          <p14:tracePt t="8213" x="7685088" y="2922588"/>
          <p14:tracePt t="8216" x="7783513" y="2901950"/>
          <p14:tracePt t="8217" x="7881938" y="2873375"/>
          <p14:tracePt t="8219" x="7966075" y="2852738"/>
          <p14:tracePt t="8221" x="8043863" y="2824163"/>
          <p14:tracePt t="8223" x="8128000" y="2795588"/>
          <p14:tracePt t="8225" x="8197850" y="2768600"/>
          <p14:tracePt t="8227" x="8269288" y="2732088"/>
          <p14:tracePt t="8229" x="8324850" y="2711450"/>
          <p14:tracePt t="8231" x="8388350" y="2682875"/>
          <p14:tracePt t="8233" x="8451850" y="2647950"/>
          <p14:tracePt t="8235" x="8493125" y="2620963"/>
          <p14:tracePt t="8237" x="8535988" y="2586038"/>
          <p14:tracePt t="8240" x="8570913" y="2557463"/>
          <p14:tracePt t="8241" x="8605838" y="2536825"/>
          <p14:tracePt t="8243" x="8634413" y="2508250"/>
          <p14:tracePt t="8245" x="8661400" y="2479675"/>
          <p14:tracePt t="8247" x="8675688" y="2465388"/>
          <p14:tracePt t="8249" x="8689975" y="2444750"/>
          <p14:tracePt t="8251" x="8697913" y="2430463"/>
          <p14:tracePt t="8254" x="8697913" y="2409825"/>
          <p14:tracePt t="8256" x="8697913" y="2395538"/>
          <p14:tracePt t="8257" x="8697913" y="2381250"/>
          <p14:tracePt t="8259" x="8697913" y="2374900"/>
          <p14:tracePt t="8261" x="8697913" y="2366963"/>
          <p14:tracePt t="8263" x="8697913" y="2360613"/>
          <p14:tracePt t="8265" x="8697913" y="2346325"/>
          <p14:tracePt t="8267" x="8689975" y="2346325"/>
          <p14:tracePt t="8273" x="8683625" y="2339975"/>
          <p14:tracePt t="8277" x="8675688" y="2339975"/>
          <p14:tracePt t="8283" x="8669338" y="2332038"/>
          <p14:tracePt t="8283" x="8655050" y="2332038"/>
          <p14:tracePt t="8285" x="8648700" y="2332038"/>
          <p14:tracePt t="8287" x="8640763" y="2332038"/>
          <p14:tracePt t="8290" x="8620125" y="2332038"/>
          <p14:tracePt t="8291" x="8612188" y="2332038"/>
          <p14:tracePt t="8293" x="8599488" y="2332038"/>
          <p14:tracePt t="8296" x="8585200" y="2332038"/>
          <p14:tracePt t="8298" x="8564563" y="2332038"/>
          <p14:tracePt t="8299" x="8550275" y="2332038"/>
          <p14:tracePt t="8301" x="8528050" y="2332038"/>
          <p14:tracePt t="8303" x="8507413" y="2346325"/>
          <p14:tracePt t="8305" x="8493125" y="2346325"/>
          <p14:tracePt t="8307" x="8472488" y="2360613"/>
          <p14:tracePt t="8309" x="8458200" y="2366963"/>
          <p14:tracePt t="8311" x="8429625" y="2381250"/>
          <p14:tracePt t="8313" x="8408988" y="2395538"/>
          <p14:tracePt t="8316" x="8394700" y="2401888"/>
          <p14:tracePt t="8317" x="8374063" y="2424113"/>
          <p14:tracePt t="8320" x="8359775" y="2430463"/>
          <p14:tracePt t="8321" x="8339138" y="2451100"/>
          <p14:tracePt t="8323" x="8324850" y="2459038"/>
          <p14:tracePt t="8325" x="8318500" y="2473325"/>
          <p14:tracePt t="8327" x="8304213" y="2487613"/>
          <p14:tracePt t="8329" x="8296275" y="2500313"/>
          <p14:tracePt t="8331" x="8289925" y="2508250"/>
          <p14:tracePt t="8333" x="8283575" y="2528888"/>
          <p14:tracePt t="8335" x="8269288" y="2536825"/>
          <p14:tracePt t="8338" x="8269288" y="2543175"/>
          <p14:tracePt t="8340" x="8269288" y="2557463"/>
          <p14:tracePt t="8341" x="8269288" y="2563813"/>
          <p14:tracePt t="8343" x="8261350" y="2563813"/>
          <p14:tracePt t="9098" x="8255000" y="2563813"/>
          <p14:tracePt t="9099" x="8247063" y="2563813"/>
          <p14:tracePt t="9101" x="8234363" y="2571750"/>
          <p14:tracePt t="9103" x="8226425" y="2571750"/>
          <p14:tracePt t="9105" x="8212138" y="2571750"/>
          <p14:tracePt t="9107" x="8191500" y="2571750"/>
          <p14:tracePt t="9109" x="8177213" y="2578100"/>
          <p14:tracePt t="9112" x="8148638" y="2578100"/>
          <p14:tracePt t="9113" x="8121650" y="2592388"/>
          <p14:tracePt t="9115" x="8107363" y="2592388"/>
          <p14:tracePt t="9117" x="8086725" y="2598738"/>
          <p14:tracePt t="9119" x="8072438" y="2606675"/>
          <p14:tracePt t="9121" x="8050213" y="2613025"/>
          <p14:tracePt t="9123" x="8037513" y="2613025"/>
          <p14:tracePt t="9125" x="8015288" y="2633663"/>
          <p14:tracePt t="9127" x="8001000" y="2641600"/>
          <p14:tracePt t="9129" x="7980363" y="2647950"/>
          <p14:tracePt t="9133" x="7966075" y="2662238"/>
          <p14:tracePt t="9134" x="7945438" y="2676525"/>
          <p14:tracePt t="9135" x="7931150" y="2697163"/>
          <p14:tracePt t="9137" x="7910513" y="2711450"/>
          <p14:tracePt t="9140" x="7896225" y="2732088"/>
          <p14:tracePt t="9141" x="7867650" y="2746375"/>
          <p14:tracePt t="9143" x="7847013" y="2774950"/>
          <p14:tracePt t="9145" x="7832725" y="2789238"/>
          <p14:tracePt t="9148" x="7812088" y="2817813"/>
          <p14:tracePt t="9149" x="7797800" y="2844800"/>
          <p14:tracePt t="9151" x="7769225" y="2859088"/>
          <p14:tracePt t="9153" x="7756525" y="2887663"/>
          <p14:tracePt t="9155" x="7734300" y="2914650"/>
          <p14:tracePt t="9157" x="7720013" y="2943225"/>
          <p14:tracePt t="9159" x="7699375" y="2963863"/>
          <p14:tracePt t="9162" x="7685088" y="2992438"/>
          <p14:tracePt t="9163" x="7664450" y="3021013"/>
          <p14:tracePt t="9165" x="7658100" y="3049588"/>
          <p14:tracePt t="9167" x="7635875" y="3070225"/>
          <p14:tracePt t="9169" x="7629525" y="3098800"/>
          <p14:tracePt t="9172" x="7615238" y="3133725"/>
          <p14:tracePt t="9174" x="7600950" y="3160713"/>
          <p14:tracePt t="9175" x="7594600" y="3189288"/>
          <p14:tracePt t="9177" x="7586663" y="3209925"/>
          <p14:tracePt t="9179" x="7580313" y="3238500"/>
          <p14:tracePt t="9182" x="7566025" y="3267075"/>
          <p14:tracePt t="9183" x="7559675" y="3294063"/>
          <p14:tracePt t="9185" x="7559675" y="3316288"/>
          <p14:tracePt t="9187" x="7551738" y="3343275"/>
          <p14:tracePt t="9190" x="7545388" y="3365500"/>
          <p14:tracePt t="9191" x="7545388" y="3386138"/>
          <p14:tracePt t="9193" x="7531100" y="3406775"/>
          <p14:tracePt t="9196" x="7531100" y="3421063"/>
          <p14:tracePt t="9197" x="7531100" y="3449638"/>
          <p14:tracePt t="9200" x="7531100" y="3470275"/>
          <p14:tracePt t="9201" x="7524750" y="3484563"/>
          <p14:tracePt t="9203" x="7524750" y="3505200"/>
          <p14:tracePt t="9205" x="7524750" y="3519488"/>
          <p14:tracePt t="9207" x="7516813" y="3548063"/>
          <p14:tracePt t="9209" x="7516813" y="3562350"/>
          <p14:tracePt t="9211" x="7516813" y="3575050"/>
          <p14:tracePt t="9213" x="7510463" y="3589338"/>
          <p14:tracePt t="9215" x="7510463" y="3611563"/>
          <p14:tracePt t="9217" x="7510463" y="3617913"/>
          <p14:tracePt t="9220" x="7496175" y="3632200"/>
          <p14:tracePt t="9221" x="7496175" y="3646488"/>
          <p14:tracePt t="9223" x="7496175" y="3660775"/>
          <p14:tracePt t="9225" x="7488238" y="3667125"/>
          <p14:tracePt t="9227" x="7481888" y="3681413"/>
          <p14:tracePt t="9229" x="7481888" y="3687763"/>
          <p14:tracePt t="9231" x="7475538" y="3695700"/>
          <p14:tracePt t="9233" x="7461250" y="3702050"/>
          <p14:tracePt t="9235" x="7461250" y="3716338"/>
          <p14:tracePt t="9237" x="7453313" y="3722688"/>
          <p14:tracePt t="9240" x="7446963" y="3722688"/>
          <p14:tracePt t="9241" x="7426325" y="3730625"/>
          <p14:tracePt t="9243" x="7418388" y="3736975"/>
          <p14:tracePt t="9245" x="7412038" y="3751263"/>
          <p14:tracePt t="9247" x="7404100" y="3751263"/>
          <p14:tracePt t="9249" x="7383463" y="3759200"/>
          <p14:tracePt t="9251" x="7377113" y="3765550"/>
          <p14:tracePt t="9253" x="7354888" y="3771900"/>
          <p14:tracePt t="9257" x="7334250" y="3786188"/>
          <p14:tracePt t="9259" x="7313613" y="3794125"/>
          <p14:tracePt t="9261" x="7299325" y="3800475"/>
          <p14:tracePt t="9263" x="7270750" y="3808413"/>
          <p14:tracePt t="9265" x="7250113" y="3821113"/>
          <p14:tracePt t="9267" x="7235825" y="3829050"/>
          <p14:tracePt t="9269" x="7207250" y="3843338"/>
          <p14:tracePt t="9271" x="7180263" y="3856038"/>
          <p14:tracePt t="9273" x="7165975" y="3870325"/>
          <p14:tracePt t="9275" x="7137400" y="3878263"/>
          <p14:tracePt t="9277" x="7108825" y="3898900"/>
          <p14:tracePt t="9279" x="7088188" y="3905250"/>
          <p14:tracePt t="9281" x="7059613" y="3927475"/>
          <p14:tracePt t="9283" x="7024688" y="3941763"/>
          <p14:tracePt t="9285" x="6997700" y="3962400"/>
          <p14:tracePt t="9287" x="6969125" y="3983038"/>
          <p14:tracePt t="9289" x="6934200" y="4003675"/>
          <p14:tracePt t="9291" x="6913563" y="4017963"/>
          <p14:tracePt t="9293" x="6877050" y="4040188"/>
          <p14:tracePt t="9295" x="6842125" y="4052888"/>
          <p14:tracePt t="9297" x="6807200" y="4081463"/>
          <p14:tracePt t="9299" x="6778625" y="4102100"/>
          <p14:tracePt t="9301" x="6737350" y="4124325"/>
          <p14:tracePt t="9303" x="6708775" y="4144963"/>
          <p14:tracePt t="9305" x="6673850" y="4173538"/>
          <p14:tracePt t="9307" x="6638925" y="4186238"/>
          <p14:tracePt t="9309" x="6604000" y="4208463"/>
          <p14:tracePt t="9311" x="6569075" y="4229100"/>
          <p14:tracePt t="9314" x="6534150" y="4249738"/>
          <p14:tracePt t="9315" x="6497638" y="4278313"/>
          <p14:tracePt t="9317" x="6462713" y="4298950"/>
          <p14:tracePt t="9319" x="6435725" y="4321175"/>
          <p14:tracePt t="9321" x="6400800" y="4348163"/>
          <p14:tracePt t="9323" x="6372225" y="4362450"/>
          <p14:tracePt t="9325" x="6337300" y="4391025"/>
          <p14:tracePt t="9327" x="6302375" y="4419600"/>
          <p14:tracePt t="9329" x="6280150" y="4440238"/>
          <p14:tracePt t="9333" x="6245225" y="4460875"/>
          <p14:tracePt t="9334" x="6216650" y="4489450"/>
          <p14:tracePt t="9335" x="6189663" y="4510088"/>
          <p14:tracePt t="9337" x="6154738" y="4530725"/>
          <p14:tracePt t="9340" x="6126163" y="4559300"/>
          <p14:tracePt t="9341" x="6111875" y="4579938"/>
          <p14:tracePt t="9343" x="6076950" y="4608513"/>
          <p14:tracePt t="9345" x="6056313" y="4637088"/>
          <p14:tracePt t="9347" x="6034088" y="4664075"/>
          <p14:tracePt t="9349" x="6013450" y="4678363"/>
          <p14:tracePt t="9351" x="5999163" y="4706938"/>
          <p14:tracePt t="9353" x="5978525" y="4735513"/>
          <p14:tracePt t="9355" x="5964238" y="4748213"/>
          <p14:tracePt t="9358" x="5949950" y="4770438"/>
          <p14:tracePt t="9359" x="5935663" y="4791075"/>
          <p14:tracePt t="9361" x="5929313" y="4811713"/>
          <p14:tracePt t="9363" x="5915025" y="4826000"/>
          <p14:tracePt t="9365" x="5915025" y="4846638"/>
          <p14:tracePt t="9367" x="5908675" y="4860925"/>
          <p14:tracePt t="9369" x="5908675" y="4883150"/>
          <p14:tracePt t="9372" x="5908675" y="4895850"/>
          <p14:tracePt t="9374" x="5908675" y="4918075"/>
          <p14:tracePt t="9375" x="5908675" y="4924425"/>
          <p14:tracePt t="9377" x="5915025" y="4945063"/>
          <p14:tracePt t="9379" x="5915025" y="4953000"/>
          <p14:tracePt t="9382" x="5922963" y="4967288"/>
          <p14:tracePt t="9383" x="5935663" y="4981575"/>
          <p14:tracePt t="9385" x="5949950" y="4987925"/>
          <p14:tracePt t="9387" x="5957888" y="4994275"/>
          <p14:tracePt t="9390" x="5972175" y="5002213"/>
          <p14:tracePt t="9391" x="5984875" y="5016500"/>
          <p14:tracePt t="9393" x="5999163" y="5016500"/>
          <p14:tracePt t="9396" x="6021388" y="5022850"/>
          <p14:tracePt t="9398" x="6034088" y="5029200"/>
          <p14:tracePt t="9399" x="6056313" y="5029200"/>
          <p14:tracePt t="9401" x="6076950" y="5037138"/>
          <p14:tracePt t="9404" x="6097588" y="5037138"/>
          <p14:tracePt t="9405" x="6111875" y="5037138"/>
          <p14:tracePt t="9407" x="6140450" y="5037138"/>
          <p14:tracePt t="9409" x="6167438" y="5037138"/>
          <p14:tracePt t="9411" x="6196013" y="5037138"/>
          <p14:tracePt t="9413" x="6216650" y="5037138"/>
          <p14:tracePt t="9415" x="6245225" y="5037138"/>
          <p14:tracePt t="9417" x="6273800" y="5037138"/>
          <p14:tracePt t="9419" x="6302375" y="5037138"/>
          <p14:tracePt t="9422" x="6323013" y="5037138"/>
          <p14:tracePt t="9423" x="6351588" y="5037138"/>
          <p14:tracePt t="9425" x="6386513" y="5037138"/>
          <p14:tracePt t="9427" x="6413500" y="5037138"/>
          <p14:tracePt t="9429" x="6442075" y="5037138"/>
          <p14:tracePt t="9431" x="6462713" y="5029200"/>
          <p14:tracePt t="9433" x="6484938" y="5029200"/>
          <p14:tracePt t="9435" x="6511925" y="5016500"/>
          <p14:tracePt t="9437" x="6534150" y="5008563"/>
          <p14:tracePt t="9442" x="6569075" y="5002213"/>
          <p14:tracePt t="9443" x="6589713" y="4981575"/>
          <p14:tracePt t="9445" x="6596063" y="4973638"/>
          <p14:tracePt t="9448" x="6618288" y="4967288"/>
          <p14:tracePt t="9449" x="6624638" y="4959350"/>
          <p14:tracePt t="9451" x="6632575" y="4945063"/>
          <p14:tracePt t="9453" x="6638925" y="4938713"/>
          <p14:tracePt t="9457" x="6653213" y="4910138"/>
          <p14:tracePt t="9459" x="6659563" y="4903788"/>
          <p14:tracePt t="9461" x="6659563" y="4895850"/>
          <p14:tracePt t="9464" x="6659563" y="4889500"/>
          <p14:tracePt t="9466" x="6659563" y="4875213"/>
          <p14:tracePt t="9467" x="6659563" y="4860925"/>
          <p14:tracePt t="9471" x="6653213" y="4854575"/>
          <p14:tracePt t="9473" x="6653213" y="4840288"/>
          <p14:tracePt t="9475" x="6645275" y="4833938"/>
          <p14:tracePt t="9477" x="6645275" y="4826000"/>
          <p14:tracePt t="9479" x="6638925" y="4819650"/>
          <p14:tracePt t="9481" x="6632575" y="4819650"/>
          <p14:tracePt t="9483" x="6632575" y="4805363"/>
          <p14:tracePt t="9485" x="6618288" y="4797425"/>
          <p14:tracePt t="9487" x="6610350" y="4791075"/>
          <p14:tracePt t="9490" x="6604000" y="4784725"/>
          <p14:tracePt t="9491" x="6604000" y="4770438"/>
          <p14:tracePt t="9493" x="6583363" y="4762500"/>
          <p14:tracePt t="9495" x="6575425" y="4756150"/>
          <p14:tracePt t="9497" x="6569075" y="4748213"/>
          <p14:tracePt t="9499" x="6561138" y="4735513"/>
          <p14:tracePt t="9501" x="6546850" y="4735513"/>
          <p14:tracePt t="9504" x="6534150" y="4727575"/>
          <p14:tracePt t="9505" x="6526213" y="4713288"/>
          <p14:tracePt t="9508" x="6505575" y="4700588"/>
          <p14:tracePt t="9509" x="6491288" y="4700588"/>
          <p14:tracePt t="9511" x="6477000" y="4692650"/>
          <p14:tracePt t="9514" x="6462713" y="4686300"/>
          <p14:tracePt t="9515" x="6435725" y="4678363"/>
          <p14:tracePt t="9517" x="6421438" y="4664075"/>
          <p14:tracePt t="9519" x="6400800" y="4664075"/>
          <p14:tracePt t="9521" x="6386513" y="4657725"/>
          <p14:tracePt t="9523" x="6364288" y="4657725"/>
          <p14:tracePt t="9525" x="6337300" y="4651375"/>
          <p14:tracePt t="9528" x="6323013" y="4651375"/>
          <p14:tracePt t="9529" x="6294438" y="4651375"/>
          <p14:tracePt t="9531" x="6265863" y="4643438"/>
          <p14:tracePt t="9533" x="6245225" y="4643438"/>
          <p14:tracePt t="9535" x="6216650" y="4643438"/>
          <p14:tracePt t="9537" x="6196013" y="4643438"/>
          <p14:tracePt t="9539" x="6175375" y="4643438"/>
          <p14:tracePt t="9541" x="6146800" y="4643438"/>
          <p14:tracePt t="9543" x="6118225" y="4643438"/>
          <p14:tracePt t="9545" x="6091238" y="4643438"/>
          <p14:tracePt t="9547" x="6070600" y="4643438"/>
          <p14:tracePt t="9549" x="6048375" y="4643438"/>
          <p14:tracePt t="9551" x="6021388" y="4651375"/>
          <p14:tracePt t="9553" x="5999163" y="4664075"/>
          <p14:tracePt t="9558" x="5964238" y="4672013"/>
          <p14:tracePt t="9559" x="5935663" y="4678363"/>
          <p14:tracePt t="9561" x="5915025" y="4686300"/>
          <p14:tracePt t="9563" x="5908675" y="4686300"/>
          <p14:tracePt t="9565" x="5894388" y="4700588"/>
          <p14:tracePt t="9567" x="5880100" y="4706938"/>
          <p14:tracePt t="9569" x="5873750" y="4706938"/>
          <p14:tracePt t="9571" x="5865813" y="4713288"/>
          <p14:tracePt t="9573" x="5859463" y="4721225"/>
          <p14:tracePt t="9575" x="5845175" y="4721225"/>
          <p14:tracePt t="9577" x="5845175" y="4735513"/>
          <p14:tracePt t="9583" x="5845175" y="4741863"/>
          <p14:tracePt t="9585" x="5845175" y="4748213"/>
          <p14:tracePt t="9590" x="5845175" y="4756150"/>
          <p14:tracePt t="9593" x="5845175" y="4770438"/>
          <p14:tracePt t="9599" x="5845175" y="4776788"/>
          <p14:tracePt t="9606" x="5845175" y="4784725"/>
          <p14:tracePt t="9607" x="5851525" y="4784725"/>
          <p14:tracePt t="9614" x="5859463" y="4784725"/>
          <p14:tracePt t="9615" x="5859463" y="4791075"/>
          <p14:tracePt t="9619" x="5865813" y="4791075"/>
          <p14:tracePt t="9625" x="5880100" y="4791075"/>
          <p14:tracePt t="9630" x="5886450" y="4791075"/>
          <p14:tracePt t="9633" x="5894388" y="4791075"/>
          <p14:tracePt t="9635" x="5900738" y="4791075"/>
          <p14:tracePt t="9640" x="5915025" y="4791075"/>
          <p14:tracePt t="9641" x="5922963" y="4791075"/>
          <p14:tracePt t="9645" x="5929313" y="4791075"/>
          <p14:tracePt t="9647" x="5935663" y="4791075"/>
          <p14:tracePt t="9649" x="5949950" y="4784725"/>
          <p14:tracePt t="9653" x="5957888" y="4770438"/>
          <p14:tracePt t="9655" x="5964238" y="4770438"/>
          <p14:tracePt t="9657" x="5964238" y="4762500"/>
          <p14:tracePt t="9659" x="5972175" y="4762500"/>
          <p14:tracePt t="9661" x="5984875" y="4756150"/>
          <p14:tracePt t="9663" x="5984875" y="4748213"/>
          <p14:tracePt t="9666" x="5992813" y="4748213"/>
          <p14:tracePt t="9667" x="5992813" y="4735513"/>
          <p14:tracePt t="9669" x="5999163" y="4735513"/>
          <p14:tracePt t="9673" x="5999163" y="4727575"/>
          <p14:tracePt t="9677" x="5999163" y="4721225"/>
          <p14:tracePt t="9682" x="6007100" y="4713288"/>
          <p14:tracePt t="9687" x="6007100" y="4700588"/>
          <p14:tracePt t="9691" x="6007100" y="4692650"/>
          <p14:tracePt t="9696" x="6007100" y="4686300"/>
          <p14:tracePt t="9699" x="6007100" y="4678363"/>
          <p14:tracePt t="9701" x="6007100" y="4664075"/>
          <p14:tracePt t="9706" x="6007100" y="4657725"/>
          <p14:tracePt t="9707" x="6007100" y="4651375"/>
          <p14:tracePt t="9712" x="6007100" y="4643438"/>
          <p14:tracePt t="9715" x="6007100" y="4629150"/>
          <p14:tracePt t="9717" x="6007100" y="4622800"/>
          <p14:tracePt t="9722" x="6007100" y="4614863"/>
          <p14:tracePt t="9723" x="6007100" y="4608513"/>
          <p14:tracePt t="9728" x="6007100" y="4594225"/>
          <p14:tracePt t="9731" x="6021388" y="4587875"/>
          <p14:tracePt t="9735" x="6021388" y="4579938"/>
          <p14:tracePt t="9737" x="6021388" y="4573588"/>
          <p14:tracePt t="9741" x="6027738" y="4559300"/>
          <p14:tracePt t="9746" x="6027738" y="4552950"/>
          <p14:tracePt t="9749" x="6027738" y="4545013"/>
          <p14:tracePt t="9757" x="6034088" y="4538663"/>
          <p14:tracePt t="9759" x="6034088" y="4524375"/>
          <p14:tracePt t="9771" x="6034088" y="4516438"/>
          <p14:tracePt t="19993" x="6042025" y="4516438"/>
          <p14:tracePt t="19995" x="6056313" y="4516438"/>
          <p14:tracePt t="19998" x="6062663" y="4516438"/>
          <p14:tracePt t="19999" x="6070600" y="4524375"/>
          <p14:tracePt t="20001" x="6076950" y="4530725"/>
          <p14:tracePt t="20003" x="6097588" y="4538663"/>
          <p14:tracePt t="20007" x="6126163" y="4559300"/>
          <p14:tracePt t="20009" x="6140450" y="4565650"/>
          <p14:tracePt t="20011" x="6161088" y="4579938"/>
          <p14:tracePt t="20013" x="6175375" y="4579938"/>
          <p14:tracePt t="20015" x="6196013" y="4594225"/>
          <p14:tracePt t="20017" x="6203950" y="4602163"/>
          <p14:tracePt t="20019" x="6216650" y="4602163"/>
          <p14:tracePt t="20021" x="6230938" y="4602163"/>
          <p14:tracePt t="20023" x="6238875" y="4608513"/>
          <p14:tracePt t="20025" x="6245225" y="4608513"/>
          <p14:tracePt t="20027" x="6253163" y="4608513"/>
          <p14:tracePt t="20029" x="6265863" y="4608513"/>
          <p14:tracePt t="20041" x="6273800" y="4608513"/>
          <p14:tracePt t="20107" x="6273800" y="4614863"/>
          <p14:tracePt t="20113" x="6280150" y="4614863"/>
          <p14:tracePt t="20115" x="6288088" y="4629150"/>
          <p14:tracePt t="20117" x="6308725" y="4629150"/>
          <p14:tracePt t="20119" x="6323013" y="4637088"/>
          <p14:tracePt t="20122" x="6351588" y="4637088"/>
          <p14:tracePt t="20124" x="6378575" y="4643438"/>
          <p14:tracePt t="20125" x="6413500" y="4643438"/>
          <p14:tracePt t="20127" x="6456363" y="4651375"/>
          <p14:tracePt t="20129" x="6497638" y="4651375"/>
          <p14:tracePt t="20131" x="6554788" y="4664075"/>
          <p14:tracePt t="20133" x="6604000" y="4664075"/>
          <p14:tracePt t="20135" x="6667500" y="4672013"/>
          <p14:tracePt t="20137" x="6731000" y="4672013"/>
          <p14:tracePt t="20140" x="6800850" y="4672013"/>
          <p14:tracePt t="20141" x="6864350" y="4678363"/>
          <p14:tracePt t="20143" x="6948488" y="4678363"/>
          <p14:tracePt t="20146" x="7011988" y="4678363"/>
          <p14:tracePt t="20148" x="7088188" y="4686300"/>
          <p14:tracePt t="20149" x="7165975" y="4686300"/>
          <p14:tracePt t="20151" x="7250113" y="4686300"/>
          <p14:tracePt t="20153" x="7319963" y="4686300"/>
          <p14:tracePt t="20155" x="7389813" y="4686300"/>
          <p14:tracePt t="20157" x="7461250" y="4686300"/>
          <p14:tracePt t="20159" x="7537450" y="4686300"/>
          <p14:tracePt t="20161" x="7608888" y="4686300"/>
          <p14:tracePt t="20163" x="7678738" y="4686300"/>
          <p14:tracePt t="20165" x="7756525" y="4686300"/>
          <p14:tracePt t="20167" x="7826375" y="4686300"/>
          <p14:tracePt t="20169" x="7889875" y="4686300"/>
          <p14:tracePt t="20171" x="7959725" y="4678363"/>
          <p14:tracePt t="20173" x="8029575" y="4664075"/>
          <p14:tracePt t="20175" x="8099425" y="4651375"/>
          <p14:tracePt t="20177" x="8162925" y="4643438"/>
          <p14:tracePt t="20179" x="8220075" y="4622800"/>
          <p14:tracePt t="20181" x="8283575" y="4608513"/>
          <p14:tracePt t="20183" x="8345488" y="4587875"/>
          <p14:tracePt t="20185" x="8408988" y="4579938"/>
          <p14:tracePt t="20187" x="8458200" y="4552950"/>
          <p14:tracePt t="20191" x="8528050" y="4538663"/>
          <p14:tracePt t="20191" x="8585200" y="4516438"/>
          <p14:tracePt t="20193" x="8634413" y="4503738"/>
          <p14:tracePt t="20195" x="8697913" y="4481513"/>
          <p14:tracePt t="20198" x="8747125" y="4467225"/>
          <p14:tracePt t="20199" x="8802688" y="4446588"/>
          <p14:tracePt t="20201" x="8851900" y="4432300"/>
          <p14:tracePt t="20203" x="8907463" y="4411663"/>
          <p14:tracePt t="20205" x="8956675" y="4397375"/>
          <p14:tracePt t="20207" x="9013825" y="4376738"/>
          <p14:tracePt t="20209" x="9055100" y="4370388"/>
          <p14:tracePt t="20211" x="9097963" y="4348163"/>
          <p14:tracePt t="20213" x="9132888" y="4333875"/>
          <p14:tracePt t="20215" x="9182100" y="4313238"/>
          <p14:tracePt t="20217" x="9217025" y="4306888"/>
          <p14:tracePt t="20219" x="9251950" y="4292600"/>
          <p14:tracePt t="20221" x="9286875" y="4271963"/>
          <p14:tracePt t="20223" x="9321800" y="4264025"/>
          <p14:tracePt t="20225" x="9358313" y="4243388"/>
          <p14:tracePt t="20227" x="9378950" y="4235450"/>
          <p14:tracePt t="20230" x="9407525" y="4222750"/>
          <p14:tracePt t="20232" x="9434513" y="4208463"/>
          <p14:tracePt t="20233" x="9463088" y="4194175"/>
          <p14:tracePt t="20235" x="9483725" y="4186238"/>
          <p14:tracePt t="20237" x="9505950" y="4165600"/>
          <p14:tracePt t="20240" x="9518650" y="4159250"/>
          <p14:tracePt t="20241" x="9540875" y="4151313"/>
          <p14:tracePt t="20243" x="9553575" y="4130675"/>
          <p14:tracePt t="20245" x="9575800" y="4124325"/>
          <p14:tracePt t="20248" x="9590088" y="4102100"/>
          <p14:tracePt t="20249" x="9602788" y="4095750"/>
          <p14:tracePt t="20251" x="9617075" y="4089400"/>
          <p14:tracePt t="20254" x="9625013" y="4067175"/>
          <p14:tracePt t="20255" x="9639300" y="4060825"/>
          <p14:tracePt t="20258" x="9645650" y="4052888"/>
          <p14:tracePt t="20259" x="9652000" y="4032250"/>
          <p14:tracePt t="20261" x="9659938" y="4025900"/>
          <p14:tracePt t="20263" x="9674225" y="4017963"/>
          <p14:tracePt t="20265" x="9674225" y="3997325"/>
          <p14:tracePt t="20267" x="9680575" y="3997325"/>
          <p14:tracePt t="20269" x="9680575" y="3983038"/>
          <p14:tracePt t="20271" x="9680575" y="3976688"/>
          <p14:tracePt t="20273" x="9688513" y="3962400"/>
          <p14:tracePt t="20278" x="9688513" y="3954463"/>
          <p14:tracePt t="20279" x="9688513" y="3948113"/>
          <p14:tracePt t="20281" x="9688513" y="3941763"/>
          <p14:tracePt t="20285" x="9688513" y="3927475"/>
          <p14:tracePt t="20287" x="9688513" y="3919538"/>
          <p14:tracePt t="20291" x="9688513" y="3913188"/>
          <p14:tracePt t="20296" x="9688513" y="3905250"/>
          <p14:tracePt t="20299" x="9688513" y="3892550"/>
          <p14:tracePt t="20301" x="9674225" y="3892550"/>
          <p14:tracePt t="20305" x="9674225" y="3884613"/>
          <p14:tracePt t="20348" x="9666288" y="3884613"/>
          <p14:tracePt t="20359" x="9666288" y="3878263"/>
          <p14:tracePt t="20363" x="9659938" y="3878263"/>
          <p14:tracePt t="20367" x="9659938" y="3870325"/>
          <p14:tracePt t="20371" x="9659938" y="3856038"/>
          <p14:tracePt t="20373" x="9659938" y="3849688"/>
          <p14:tracePt t="20375" x="9659938" y="3843338"/>
          <p14:tracePt t="20377" x="9659938" y="3835400"/>
          <p14:tracePt t="20379" x="9659938" y="3821113"/>
          <p14:tracePt t="20381" x="9659938" y="3808413"/>
          <p14:tracePt t="20383" x="9659938" y="3786188"/>
          <p14:tracePt t="20385" x="9659938" y="3779838"/>
          <p14:tracePt t="20387" x="9659938" y="3751263"/>
          <p14:tracePt t="20391" x="9659938" y="3716338"/>
          <p14:tracePt t="20393" x="9659938" y="3702050"/>
          <p14:tracePt t="20395" x="9659938" y="3681413"/>
          <p14:tracePt t="20398" x="9659938" y="3660775"/>
          <p14:tracePt t="20399" x="9659938" y="3632200"/>
          <p14:tracePt t="20401" x="9659938" y="3611563"/>
          <p14:tracePt t="20403" x="9659938" y="3589338"/>
          <p14:tracePt t="20407" x="9659938" y="3533775"/>
          <p14:tracePt t="20409" x="9659938" y="3505200"/>
          <p14:tracePt t="20411" x="9659938" y="3484563"/>
          <p14:tracePt t="20413" x="9659938" y="3455988"/>
          <p14:tracePt t="20415" x="9659938" y="3429000"/>
          <p14:tracePt t="20417" x="9659938" y="3400425"/>
          <p14:tracePt t="20419" x="9659938" y="3379788"/>
          <p14:tracePt t="20421" x="9659938" y="3351213"/>
          <p14:tracePt t="20423" x="9659938" y="3322638"/>
          <p14:tracePt t="20425" x="9659938" y="3294063"/>
          <p14:tracePt t="20427" x="9659938" y="3281363"/>
          <p14:tracePt t="20429" x="9652000" y="3252788"/>
          <p14:tracePt t="20432" x="9652000" y="3224213"/>
          <p14:tracePt t="20433" x="9639300" y="3203575"/>
          <p14:tracePt t="20435" x="9639300" y="3175000"/>
          <p14:tracePt t="20437" x="9631363" y="3154363"/>
          <p14:tracePt t="20440" x="9625013" y="3133725"/>
          <p14:tracePt t="20441" x="9617075" y="3105150"/>
          <p14:tracePt t="20443" x="9617075" y="3084513"/>
          <p14:tracePt t="20445" x="9602788" y="3062288"/>
          <p14:tracePt t="20447" x="9596438" y="3035300"/>
          <p14:tracePt t="20449" x="9590088" y="3013075"/>
          <p14:tracePt t="20451" x="9582150" y="2992438"/>
          <p14:tracePt t="20454" x="9567863" y="2963863"/>
          <p14:tracePt t="20455" x="9561513" y="2943225"/>
          <p14:tracePt t="20458" x="9553575" y="2922588"/>
          <p14:tracePt t="20459" x="9547225" y="2894013"/>
          <p14:tracePt t="20461" x="9532938" y="2873375"/>
          <p14:tracePt t="20463" x="9526588" y="2859088"/>
          <p14:tracePt t="20465" x="9518650" y="2830513"/>
          <p14:tracePt t="20467" x="9512300" y="2817813"/>
          <p14:tracePt t="20469" x="9498013" y="2795588"/>
          <p14:tracePt t="20471" x="9491663" y="2768600"/>
          <p14:tracePt t="20473" x="9483725" y="2754313"/>
          <p14:tracePt t="20475" x="9477375" y="2732088"/>
          <p14:tracePt t="20477" x="9463088" y="2711450"/>
          <p14:tracePt t="20479" x="9463088" y="2690813"/>
          <p14:tracePt t="20481" x="9456738" y="2676525"/>
          <p14:tracePt t="20483" x="9448800" y="2655888"/>
          <p14:tracePt t="20485" x="9442450" y="2641600"/>
          <p14:tracePt t="20487" x="9442450" y="2613025"/>
          <p14:tracePt t="20489" x="9428163" y="2592388"/>
          <p14:tracePt t="20491" x="9420225" y="2578100"/>
          <p14:tracePt t="20493" x="9413875" y="2557463"/>
          <p14:tracePt t="20495" x="9413875" y="2543175"/>
          <p14:tracePt t="20497" x="9407525" y="2522538"/>
          <p14:tracePt t="20499" x="9407525" y="2508250"/>
          <p14:tracePt t="20501" x="9393238" y="2487613"/>
          <p14:tracePt t="20503" x="9385300" y="2473325"/>
          <p14:tracePt t="20505" x="9385300" y="2444750"/>
          <p14:tracePt t="20507" x="9378950" y="2430463"/>
          <p14:tracePt t="20509" x="9378950" y="2409825"/>
          <p14:tracePt t="20511" x="9371013" y="2381250"/>
          <p14:tracePt t="20513" x="9371013" y="2366963"/>
          <p14:tracePt t="20515" x="9371013" y="2346325"/>
          <p14:tracePt t="20517" x="9358313" y="2325688"/>
          <p14:tracePt t="20519" x="9358313" y="2303463"/>
          <p14:tracePt t="20521" x="9358313" y="2276475"/>
          <p14:tracePt t="20523" x="9350375" y="2262188"/>
          <p14:tracePt t="20526" x="9350375" y="2233613"/>
          <p14:tracePt t="20527" x="9350375" y="2219325"/>
          <p14:tracePt t="20529" x="9350375" y="2192338"/>
          <p14:tracePt t="20532" x="9350375" y="2170113"/>
          <p14:tracePt t="20533" x="9350375" y="2157413"/>
          <p14:tracePt t="20535" x="9350375" y="2149475"/>
          <p14:tracePt t="20539" x="9350375" y="2128838"/>
          <p14:tracePt t="20540" x="9350375" y="2120900"/>
          <p14:tracePt t="20541" x="9358313" y="2120900"/>
          <p14:tracePt t="20545" x="9364663" y="2114550"/>
          <p14:tracePt t="20551" x="9371013" y="2114550"/>
          <p14:tracePt t="20556" x="9378950" y="2120900"/>
          <p14:tracePt t="20557" x="9393238" y="2135188"/>
          <p14:tracePt t="20559" x="9393238" y="2143125"/>
          <p14:tracePt t="20562" x="9399588" y="2149475"/>
          <p14:tracePt t="20563" x="9407525" y="2157413"/>
          <p14:tracePt t="20566" x="9413875" y="2178050"/>
          <p14:tracePt t="20567" x="9428163" y="2184400"/>
          <p14:tracePt t="20569" x="9428163" y="2206625"/>
          <p14:tracePt t="20571" x="9428163" y="2212975"/>
          <p14:tracePt t="20573" x="9434513" y="2227263"/>
          <p14:tracePt t="20575" x="9442450" y="2241550"/>
          <p14:tracePt t="20577" x="9442450" y="2262188"/>
          <p14:tracePt t="20579" x="9442450" y="2276475"/>
          <p14:tracePt t="20581" x="9442450" y="2282825"/>
          <p14:tracePt t="20583" x="9442450" y="2297113"/>
          <p14:tracePt t="20585" x="9442450" y="2317750"/>
          <p14:tracePt t="20587" x="9442450" y="2332038"/>
          <p14:tracePt t="20589" x="9442450" y="2352675"/>
          <p14:tracePt t="20591" x="9442450" y="2366963"/>
          <p14:tracePt t="20872" x="9442450" y="2346325"/>
          <p14:tracePt t="20873" x="9428163" y="2325688"/>
          <p14:tracePt t="20875" x="9428163" y="2303463"/>
          <p14:tracePt t="20877" x="9420225" y="2290763"/>
          <p14:tracePt t="20879" x="9420225" y="2268538"/>
          <p14:tracePt t="20882" x="9420225" y="2262188"/>
          <p14:tracePt t="20883" x="9413875" y="2241550"/>
          <p14:tracePt t="20885" x="9413875" y="2227263"/>
          <p14:tracePt t="20887" x="9413875" y="2206625"/>
          <p14:tracePt t="20890" x="9413875" y="2192338"/>
          <p14:tracePt t="20891" x="9413875" y="2163763"/>
          <p14:tracePt t="20893" x="9413875" y="2135188"/>
          <p14:tracePt t="20895" x="9413875" y="2114550"/>
          <p14:tracePt t="20898" x="9428163" y="2079625"/>
          <p14:tracePt t="20899" x="9428163" y="2051050"/>
          <p14:tracePt t="20901" x="9434513" y="2016125"/>
          <p14:tracePt t="20907" x="9463088" y="1917700"/>
          <p14:tracePt t="20909" x="9469438" y="1876425"/>
          <p14:tracePt t="20911" x="9469438" y="1847850"/>
          <p14:tracePt t="20913" x="9477375" y="1819275"/>
          <p14:tracePt t="20915" x="9483725" y="1784350"/>
          <p14:tracePt t="20917" x="9483725" y="1763713"/>
          <p14:tracePt t="20919" x="9483725" y="1735138"/>
          <p14:tracePt t="20921" x="9483725" y="1706563"/>
          <p14:tracePt t="20923" x="9483725" y="1692275"/>
          <p14:tracePt t="20925" x="9483725" y="1665288"/>
          <p14:tracePt t="20927" x="9498013" y="1644650"/>
          <p14:tracePt t="20929" x="9498013" y="1622425"/>
          <p14:tracePt t="20931" x="9505950" y="1601788"/>
          <p14:tracePt t="20933" x="9512300" y="1587500"/>
          <p14:tracePt t="20935" x="9518650" y="1558925"/>
          <p14:tracePt t="20937" x="9532938" y="1538288"/>
          <p14:tracePt t="20940" x="9547225" y="1524000"/>
          <p14:tracePt t="20941" x="9553575" y="1503363"/>
          <p14:tracePt t="20943" x="9575800" y="1489075"/>
          <p14:tracePt t="20945" x="9590088" y="1468438"/>
          <p14:tracePt t="20947" x="9610725" y="1454150"/>
          <p14:tracePt t="20949" x="9625013" y="1433513"/>
          <p14:tracePt t="20951" x="9652000" y="1419225"/>
          <p14:tracePt t="20953" x="9674225" y="1411288"/>
          <p14:tracePt t="20955" x="9694863" y="1390650"/>
          <p14:tracePt t="20957" x="9723438" y="1376363"/>
          <p14:tracePt t="20959" x="9750425" y="1363663"/>
          <p14:tracePt t="20961" x="9779000" y="1349375"/>
          <p14:tracePt t="20963" x="9799638" y="1327150"/>
          <p14:tracePt t="20965" x="9828213" y="1320800"/>
          <p14:tracePt t="20967" x="9863138" y="1306513"/>
          <p14:tracePt t="20969" x="9891713" y="1292225"/>
          <p14:tracePt t="20971" x="9920288" y="1277938"/>
          <p14:tracePt t="20973" x="9940925" y="1271588"/>
          <p14:tracePt t="20975" x="9975850" y="1250950"/>
          <p14:tracePt t="20977" x="10004425" y="1243013"/>
          <p14:tracePt t="20979" x="10031413" y="1222375"/>
          <p14:tracePt t="20983" x="10067925" y="1216025"/>
          <p14:tracePt t="21217" x="10045700" y="1404938"/>
          <p14:tracePt t="21219" x="10025063" y="1419225"/>
          <p14:tracePt t="21221" x="10004425" y="1439863"/>
          <p14:tracePt t="21223" x="9975850" y="1454150"/>
          <p14:tracePt t="21226" x="9947275" y="1474788"/>
          <p14:tracePt t="21227" x="9932988" y="1489075"/>
          <p14:tracePt t="21229" x="9906000" y="1509713"/>
          <p14:tracePt t="21231" x="9877425" y="1524000"/>
          <p14:tracePt t="21233" x="9848850" y="1546225"/>
          <p14:tracePt t="21235" x="9828213" y="1558925"/>
          <p14:tracePt t="21237" x="9799638" y="1581150"/>
          <p14:tracePt t="21239" x="9772650" y="1595438"/>
          <p14:tracePt t="21241" x="9744075" y="1616075"/>
          <p14:tracePt t="21243" x="9729788" y="1644650"/>
          <p14:tracePt t="21245" x="9701213" y="1657350"/>
          <p14:tracePt t="21248" x="9674225" y="1679575"/>
          <p14:tracePt t="21249" x="9652000" y="1692275"/>
          <p14:tracePt t="21251" x="9625013" y="1720850"/>
          <p14:tracePt t="21254" x="9602788" y="1735138"/>
          <p14:tracePt t="21255" x="9582150" y="1763713"/>
          <p14:tracePt t="21258" x="9553575" y="1790700"/>
          <p14:tracePt t="21259" x="9526588" y="1804988"/>
          <p14:tracePt t="21261" x="9512300" y="1833563"/>
          <p14:tracePt t="21264" x="9483725" y="1862138"/>
          <p14:tracePt t="21265" x="9456738" y="1889125"/>
          <p14:tracePt t="21267" x="9442450" y="1911350"/>
          <p14:tracePt t="21269" x="9413875" y="1946275"/>
          <p14:tracePt t="21271" x="9385300" y="1974850"/>
          <p14:tracePt t="21273" x="9358313" y="2009775"/>
          <p14:tracePt t="21275" x="9336088" y="2036763"/>
          <p14:tracePt t="21277" x="9309100" y="2071688"/>
          <p14:tracePt t="21279" x="9272588" y="2100263"/>
          <p14:tracePt t="21281" x="9245600" y="2135188"/>
          <p14:tracePt t="21283" x="9210675" y="2170113"/>
          <p14:tracePt t="21285" x="9182100" y="2206625"/>
          <p14:tracePt t="21288" x="9139238" y="2241550"/>
          <p14:tracePt t="21290" x="9112250" y="2276475"/>
          <p14:tracePt t="21292" x="9077325" y="2311400"/>
          <p14:tracePt t="21293" x="9040813" y="2346325"/>
          <p14:tracePt t="21295" x="9005888" y="2381250"/>
          <p14:tracePt t="21297" x="8970963" y="2416175"/>
          <p14:tracePt t="21299" x="8950325" y="2459038"/>
          <p14:tracePt t="21301" x="8901113" y="2493963"/>
          <p14:tracePt t="21303" x="8880475" y="2528888"/>
          <p14:tracePt t="21307" x="8845550" y="2563813"/>
          <p14:tracePt t="21308" x="8816975" y="2592388"/>
          <p14:tracePt t="21309" x="8782050" y="2627313"/>
          <p14:tracePt t="21311" x="8747125" y="2647950"/>
          <p14:tracePt t="21313" x="8718550" y="2676525"/>
          <p14:tracePt t="21315" x="8689975" y="2711450"/>
          <p14:tracePt t="21317" x="8655050" y="2740025"/>
          <p14:tracePt t="21319" x="8634413" y="2768600"/>
          <p14:tracePt t="21321" x="8605838" y="2789238"/>
          <p14:tracePt t="21323" x="8577263" y="2817813"/>
          <p14:tracePt t="21325" x="8550275" y="2844800"/>
          <p14:tracePt t="21327" x="8535988" y="2873375"/>
          <p14:tracePt t="21330" x="8507413" y="2887663"/>
          <p14:tracePt t="21331" x="8478838" y="2914650"/>
          <p14:tracePt t="21333" x="8458200" y="2943225"/>
          <p14:tracePt t="21335" x="8437563" y="2963863"/>
          <p14:tracePt t="21337" x="8423275" y="2986088"/>
          <p14:tracePt t="21339" x="8402638" y="3000375"/>
          <p14:tracePt t="21341" x="8374063" y="3021013"/>
          <p14:tracePt t="21343" x="8359775" y="3035300"/>
          <p14:tracePt t="21345" x="8339138" y="3049588"/>
          <p14:tracePt t="21348" x="8324850" y="3062288"/>
          <p14:tracePt t="21349" x="8304213" y="3070225"/>
          <p14:tracePt t="21351" x="8289925" y="3084513"/>
          <p14:tracePt t="21353" x="8269288" y="3098800"/>
          <p14:tracePt t="21358" x="8234363" y="3119438"/>
          <p14:tracePt t="21359" x="8220075" y="3133725"/>
          <p14:tracePt t="21361" x="8197850" y="3140075"/>
          <p14:tracePt t="21363" x="8185150" y="3160713"/>
          <p14:tracePt t="21366" x="8156575" y="3168650"/>
          <p14:tracePt t="21367" x="8142288" y="3189288"/>
          <p14:tracePt t="21369" x="8113713" y="3197225"/>
          <p14:tracePt t="21371" x="8093075" y="3203575"/>
          <p14:tracePt t="21373" x="8078788" y="3224213"/>
          <p14:tracePt t="21375" x="8050213" y="3232150"/>
          <p14:tracePt t="21377" x="8037513" y="3244850"/>
          <p14:tracePt t="21379" x="8015288" y="3259138"/>
          <p14:tracePt t="21383" x="7988300" y="3267075"/>
          <p14:tracePt t="21384" x="7974013" y="3273425"/>
          <p14:tracePt t="21385" x="7953375" y="3294063"/>
          <p14:tracePt t="21387" x="7939088" y="3302000"/>
          <p14:tracePt t="21390" x="7931150" y="3308350"/>
          <p14:tracePt t="21391" x="7910513" y="3316288"/>
          <p14:tracePt t="21393" x="7904163" y="3330575"/>
          <p14:tracePt t="21395" x="7896225" y="3330575"/>
          <p14:tracePt t="21397" x="7881938" y="3336925"/>
          <p14:tracePt t="21399" x="7875588" y="3343275"/>
          <p14:tracePt t="21401" x="7867650" y="3343275"/>
          <p14:tracePt t="21407" x="7861300" y="3351213"/>
          <p14:tracePt t="21411" x="7861300" y="3365500"/>
          <p14:tracePt t="21419" x="7861300" y="3371850"/>
          <p14:tracePt t="21431" x="7867650" y="3379788"/>
          <p14:tracePt t="21433" x="7881938" y="3379788"/>
          <p14:tracePt t="21435" x="7889875" y="3379788"/>
          <p14:tracePt t="21440" x="7896225" y="3379788"/>
          <p14:tracePt t="21441" x="7904163" y="3379788"/>
          <p14:tracePt t="21445" x="7916863" y="3379788"/>
          <p14:tracePt t="21448" x="7924800" y="3365500"/>
          <p14:tracePt t="21449" x="7931150" y="3357563"/>
          <p14:tracePt t="21451" x="7939088" y="3357563"/>
          <p14:tracePt t="21454" x="7953375" y="3351213"/>
          <p14:tracePt t="21455" x="7959725" y="3351213"/>
          <p14:tracePt t="21458" x="7966075" y="3351213"/>
          <p14:tracePt t="21459" x="7974013" y="3343275"/>
          <p14:tracePt t="21461" x="7988300" y="3330575"/>
          <p14:tracePt t="21464" x="8001000" y="3322638"/>
          <p14:tracePt t="21572" x="8037513" y="3294063"/>
          <p14:tracePt t="21574" x="8064500" y="3281363"/>
          <p14:tracePt t="21576" x="8078788" y="3259138"/>
          <p14:tracePt t="21578" x="8093075" y="3252788"/>
          <p14:tracePt t="21579" x="8093075" y="3244850"/>
          <p14:tracePt t="21586" x="8093075" y="3224213"/>
          <p14:tracePt t="21587" x="8099425" y="3209925"/>
          <p14:tracePt t="21590" x="8107363" y="3182938"/>
          <p14:tracePt t="21591" x="8128000" y="3148013"/>
          <p14:tracePt t="21593" x="8135938" y="3119438"/>
          <p14:tracePt t="21595" x="8135938" y="3098800"/>
          <p14:tracePt t="21598" x="8142288" y="3070225"/>
          <p14:tracePt t="21599" x="8142288" y="3049588"/>
          <p14:tracePt t="21601" x="8142288" y="3035300"/>
          <p14:tracePt t="21603" x="8142288" y="3027363"/>
          <p14:tracePt t="21605" x="8113713" y="3013075"/>
          <p14:tracePt t="21607" x="8086725" y="3006725"/>
          <p14:tracePt t="21609" x="8058150" y="3000375"/>
          <p14:tracePt t="21611" x="8023225" y="3000375"/>
          <p14:tracePt t="21615" x="7966075" y="3000375"/>
          <p14:tracePt t="21617" x="7931150" y="3000375"/>
          <p14:tracePt t="21619" x="7896225" y="3000375"/>
          <p14:tracePt t="21621" x="7861300" y="3013075"/>
          <p14:tracePt t="21623" x="7826375" y="3021013"/>
          <p14:tracePt t="21625" x="7777163" y="3027363"/>
          <p14:tracePt t="21627" x="7734300" y="3049588"/>
          <p14:tracePt t="21629" x="7685088" y="3062288"/>
          <p14:tracePt t="21631" x="7635875" y="3084513"/>
          <p14:tracePt t="21633" x="7586663" y="3098800"/>
          <p14:tracePt t="21635" x="7531100" y="3125788"/>
          <p14:tracePt t="21637" x="7475538" y="3154363"/>
          <p14:tracePt t="21639" x="7418388" y="3175000"/>
          <p14:tracePt t="21641" x="7354888" y="3203575"/>
          <p14:tracePt t="21643" x="7305675" y="3238500"/>
          <p14:tracePt t="21645" x="7243763" y="3267075"/>
          <p14:tracePt t="21648" x="7194550" y="3302000"/>
          <p14:tracePt t="21649" x="7131050" y="3336925"/>
          <p14:tracePt t="21651" x="7073900" y="3371850"/>
          <p14:tracePt t="21653" x="7018338" y="3406775"/>
          <p14:tracePt t="21655" x="6962775" y="3449638"/>
          <p14:tracePt t="21657" x="6913563" y="3484563"/>
          <p14:tracePt t="21659" x="6856413" y="3525838"/>
          <p14:tracePt t="21661" x="6807200" y="3562350"/>
          <p14:tracePt t="21663" x="6751638" y="3611563"/>
          <p14:tracePt t="21666" x="6708775" y="3646488"/>
          <p14:tracePt t="21667" x="6673850" y="3681413"/>
          <p14:tracePt t="21670" x="6632575" y="3722688"/>
          <p14:tracePt t="21671" x="6596063" y="3765550"/>
          <p14:tracePt t="21673" x="6561138" y="3800475"/>
          <p14:tracePt t="21675" x="6526213" y="3843338"/>
          <p14:tracePt t="21677" x="6497638" y="3878263"/>
          <p14:tracePt t="21679" x="6470650" y="3927475"/>
          <p14:tracePt t="21681" x="6442075" y="3962400"/>
          <p14:tracePt t="21683" x="6427788" y="4003675"/>
          <p14:tracePt t="21685" x="6407150" y="4040188"/>
          <p14:tracePt t="21687" x="6400800" y="4067175"/>
          <p14:tracePt t="21690" x="6392863" y="4102100"/>
          <p14:tracePt t="21691" x="6386513" y="4137025"/>
          <p14:tracePt t="21693" x="6386513" y="4159250"/>
          <p14:tracePt t="21695" x="6386513" y="4186238"/>
          <p14:tracePt t="21697" x="6386513" y="4214813"/>
          <p14:tracePt t="21699" x="6386513" y="4229100"/>
          <p14:tracePt t="21701" x="6386513" y="4249738"/>
          <p14:tracePt t="21703" x="6392863" y="4257675"/>
          <p14:tracePt t="21705" x="6407150" y="4278313"/>
          <p14:tracePt t="21707" x="6413500" y="4278313"/>
          <p14:tracePt t="21709" x="6427788" y="4284663"/>
          <p14:tracePt t="21712" x="6448425" y="4284663"/>
          <p14:tracePt t="21713" x="6462713" y="4284663"/>
          <p14:tracePt t="21715" x="6484938" y="4284663"/>
          <p14:tracePt t="21717" x="6511925" y="4284663"/>
          <p14:tracePt t="21719" x="6526213" y="4284663"/>
          <p14:tracePt t="21721" x="6554788" y="4284663"/>
          <p14:tracePt t="21723" x="6583363" y="4278313"/>
          <p14:tracePt t="21725" x="6604000" y="4271963"/>
          <p14:tracePt t="21727" x="6638925" y="4264025"/>
          <p14:tracePt t="21729" x="6667500" y="4257675"/>
          <p14:tracePt t="21731" x="6694488" y="4243388"/>
          <p14:tracePt t="21733" x="6731000" y="4235450"/>
          <p14:tracePt t="21735" x="6765925" y="4229100"/>
          <p14:tracePt t="21737" x="6800850" y="4208463"/>
          <p14:tracePt t="21739" x="6827838" y="4200525"/>
          <p14:tracePt t="21741" x="6864350" y="4194175"/>
          <p14:tracePt t="21743" x="6899275" y="4173538"/>
          <p14:tracePt t="21745" x="6934200" y="4159250"/>
          <p14:tracePt t="21747" x="6954838" y="4151313"/>
          <p14:tracePt t="21749" x="6989763" y="4130675"/>
          <p14:tracePt t="21751" x="7018338" y="4116388"/>
          <p14:tracePt t="21754" x="7053263" y="4102100"/>
          <p14:tracePt t="21755" x="7088188" y="4089400"/>
          <p14:tracePt t="21757" x="7116763" y="4067175"/>
          <p14:tracePt t="21759" x="7151688" y="4052888"/>
          <p14:tracePt t="21761" x="7180263" y="4046538"/>
          <p14:tracePt t="21763" x="7215188" y="4025900"/>
          <p14:tracePt t="21765" x="7235825" y="4011613"/>
          <p14:tracePt t="21767" x="7264400" y="3990975"/>
          <p14:tracePt t="21769" x="7292975" y="3976688"/>
          <p14:tracePt t="21771" x="7305675" y="3954463"/>
          <p14:tracePt t="21773" x="7334250" y="3941763"/>
          <p14:tracePt t="21775" x="7354888" y="3919538"/>
          <p14:tracePt t="21777" x="7362825" y="3892550"/>
          <p14:tracePt t="21779" x="7369175" y="3884613"/>
          <p14:tracePt t="21781" x="7377113" y="3856038"/>
          <p14:tracePt t="21783" x="7377113" y="3843338"/>
          <p14:tracePt t="21785" x="7377113" y="3821113"/>
          <p14:tracePt t="21787" x="7377113" y="3814763"/>
          <p14:tracePt t="21790" x="7377113" y="3800475"/>
          <p14:tracePt t="21791" x="7377113" y="3786188"/>
          <p14:tracePt t="21793" x="7369175" y="3779838"/>
          <p14:tracePt t="21795" x="7348538" y="3771900"/>
          <p14:tracePt t="21797" x="7342188" y="3765550"/>
          <p14:tracePt t="21799" x="7319963" y="3765550"/>
          <p14:tracePt t="21801" x="7305675" y="3751263"/>
          <p14:tracePt t="21803" x="7285038" y="3751263"/>
          <p14:tracePt t="21805" x="7264400" y="3751263"/>
          <p14:tracePt t="21807" x="7243763" y="3751263"/>
          <p14:tracePt t="21809" x="7215188" y="3751263"/>
          <p14:tracePt t="21811" x="7180263" y="3751263"/>
          <p14:tracePt t="21813" x="7158038" y="3751263"/>
          <p14:tracePt t="21815" x="7123113" y="3751263"/>
          <p14:tracePt t="21817" x="7088188" y="3751263"/>
          <p14:tracePt t="21819" x="7053263" y="3759200"/>
          <p14:tracePt t="21821" x="7018338" y="3765550"/>
          <p14:tracePt t="21823" x="6969125" y="3771900"/>
          <p14:tracePt t="21825" x="6926263" y="3786188"/>
          <p14:tracePt t="21827" x="6877050" y="3800475"/>
          <p14:tracePt t="21829" x="6821488" y="3821113"/>
          <p14:tracePt t="21831" x="6778625" y="3829050"/>
          <p14:tracePt t="21833" x="6723063" y="3843338"/>
          <p14:tracePt t="21835" x="6673850" y="3863975"/>
          <p14:tracePt t="21839" x="6618288" y="3878263"/>
          <p14:tracePt t="21840" x="6569075" y="3905250"/>
          <p14:tracePt t="21841" x="6511925" y="3927475"/>
          <p14:tracePt t="21843" x="6462713" y="3948113"/>
          <p14:tracePt t="21847" x="6407150" y="3976688"/>
          <p14:tracePt t="21848" x="6357938" y="3997325"/>
          <p14:tracePt t="21850" x="6302375" y="4017963"/>
          <p14:tracePt t="21851" x="6253163" y="4046538"/>
          <p14:tracePt t="21853" x="6196013" y="4067175"/>
          <p14:tracePt t="21857" x="6111875" y="4116388"/>
          <p14:tracePt t="21859" x="6070600" y="4144963"/>
          <p14:tracePt t="21861" x="6021388" y="4173538"/>
          <p14:tracePt t="21863" x="5984875" y="4186238"/>
          <p14:tracePt t="21865" x="5949950" y="4208463"/>
          <p14:tracePt t="21867" x="5915025" y="4229100"/>
          <p14:tracePt t="21869" x="5880100" y="4257675"/>
          <p14:tracePt t="21871" x="5859463" y="4284663"/>
          <p14:tracePt t="21873" x="5837238" y="4298950"/>
          <p14:tracePt t="21875" x="5824538" y="4327525"/>
          <p14:tracePt t="21877" x="5795963" y="4356100"/>
          <p14:tracePt t="21879" x="5789613" y="4370388"/>
          <p14:tracePt t="21881" x="5775325" y="4397375"/>
          <p14:tracePt t="21883" x="5767388" y="4419600"/>
          <p14:tracePt t="21885" x="5761038" y="4425950"/>
          <p14:tracePt t="21887" x="5761038" y="4454525"/>
          <p14:tracePt t="21890" x="5761038" y="4460875"/>
          <p14:tracePt t="21891" x="5761038" y="4475163"/>
          <p14:tracePt t="21893" x="5761038" y="4489450"/>
          <p14:tracePt t="21895" x="5761038" y="4503738"/>
          <p14:tracePt t="21897" x="5775325" y="4510088"/>
          <p14:tracePt t="21899" x="5789613" y="4524375"/>
          <p14:tracePt t="21901" x="5795963" y="4530725"/>
          <p14:tracePt t="21907" x="5851525" y="4565650"/>
          <p14:tracePt t="21909" x="5865813" y="4573588"/>
          <p14:tracePt t="21911" x="5886450" y="4579938"/>
          <p14:tracePt t="21913" x="5915025" y="4594225"/>
          <p14:tracePt t="21915" x="5929313" y="4602163"/>
          <p14:tracePt t="21917" x="5957888" y="4608513"/>
          <p14:tracePt t="21919" x="5984875" y="4614863"/>
          <p14:tracePt t="21921" x="6007100" y="4629150"/>
          <p14:tracePt t="21923" x="6034088" y="4629150"/>
          <p14:tracePt t="21925" x="6070600" y="4637088"/>
          <p14:tracePt t="21927" x="6105525" y="4637088"/>
          <p14:tracePt t="21929" x="6132513" y="4643438"/>
          <p14:tracePt t="21931" x="6161088" y="4643438"/>
          <p14:tracePt t="21933" x="6196013" y="4643438"/>
          <p14:tracePt t="21935" x="6230938" y="4651375"/>
          <p14:tracePt t="21937" x="6265863" y="4651375"/>
          <p14:tracePt t="21940" x="6302375" y="4651375"/>
          <p14:tracePt t="21941" x="6337300" y="4651375"/>
          <p14:tracePt t="21943" x="6357938" y="4651375"/>
          <p14:tracePt t="21945" x="6407150" y="4651375"/>
          <p14:tracePt t="21948" x="6442075" y="4651375"/>
          <p14:tracePt t="21949" x="6462713" y="4651375"/>
          <p14:tracePt t="21951" x="6497638" y="4651375"/>
          <p14:tracePt t="21954" x="6534150" y="4651375"/>
          <p14:tracePt t="21955" x="6569075" y="4651375"/>
          <p14:tracePt t="21957" x="6596063" y="4651375"/>
          <p14:tracePt t="21959" x="6624638" y="4643438"/>
          <p14:tracePt t="21961" x="6653213" y="4629150"/>
          <p14:tracePt t="21963" x="6667500" y="4629150"/>
          <p14:tracePt t="21965" x="6694488" y="4622800"/>
          <p14:tracePt t="21967" x="6708775" y="4614863"/>
          <p14:tracePt t="21969" x="6731000" y="4608513"/>
          <p14:tracePt t="21971" x="6743700" y="4594225"/>
          <p14:tracePt t="21973" x="6765925" y="4587875"/>
          <p14:tracePt t="21975" x="6772275" y="4579938"/>
          <p14:tracePt t="21978" x="6778625" y="4559300"/>
          <p14:tracePt t="21979" x="6792913" y="4552950"/>
          <p14:tracePt t="21981" x="6792913" y="4545013"/>
          <p14:tracePt t="21983" x="6800850" y="4538663"/>
          <p14:tracePt t="21985" x="6800850" y="4524375"/>
          <p14:tracePt t="21987" x="6800850" y="4510088"/>
          <p14:tracePt t="21990" x="6800850" y="4503738"/>
          <p14:tracePt t="21991" x="6800850" y="4489450"/>
          <p14:tracePt t="21993" x="6800850" y="4475163"/>
          <p14:tracePt t="21995" x="6800850" y="4467225"/>
          <p14:tracePt t="21997" x="6800850" y="4454525"/>
          <p14:tracePt t="21999" x="6800850" y="4446588"/>
          <p14:tracePt t="22001" x="6792913" y="4440238"/>
          <p14:tracePt t="22003" x="6792913" y="4432300"/>
          <p14:tracePt t="22005" x="6786563" y="4411663"/>
          <p14:tracePt t="22007" x="6786563" y="4405313"/>
          <p14:tracePt t="22009" x="6778625" y="4397375"/>
          <p14:tracePt t="22011" x="6778625" y="4383088"/>
          <p14:tracePt t="22013" x="6772275" y="4376738"/>
          <p14:tracePt t="22015" x="6757988" y="4362450"/>
          <p14:tracePt t="22017" x="6751638" y="4348163"/>
          <p14:tracePt t="22019" x="6751638" y="4341813"/>
          <p14:tracePt t="22023" x="6743700" y="4333875"/>
          <p14:tracePt t="22024" x="6737350" y="4327525"/>
          <p14:tracePt t="22026" x="6723063" y="4306888"/>
          <p14:tracePt t="22027" x="6716713" y="4298950"/>
          <p14:tracePt t="22029" x="6708775" y="4292600"/>
          <p14:tracePt t="22031" x="6702425" y="4278313"/>
          <p14:tracePt t="22033" x="6688138" y="4271963"/>
          <p14:tracePt t="22035" x="6681788" y="4264025"/>
          <p14:tracePt t="22037" x="6667500" y="4264025"/>
          <p14:tracePt t="22039" x="6653213" y="4257675"/>
          <p14:tracePt t="22041" x="6638925" y="4243388"/>
          <p14:tracePt t="22043" x="6632575" y="4243388"/>
          <p14:tracePt t="22046" x="6610350" y="4235450"/>
          <p14:tracePt t="22048" x="6604000" y="4235450"/>
          <p14:tracePt t="22049" x="6596063" y="4229100"/>
          <p14:tracePt t="22051" x="6583363" y="4229100"/>
          <p14:tracePt t="22053" x="6569075" y="4222750"/>
          <p14:tracePt t="22058" x="6546850" y="4222750"/>
          <p14:tracePt t="22059" x="6546850" y="4208463"/>
          <p14:tracePt t="22061" x="6540500" y="4208463"/>
          <p14:tracePt t="22079" x="6540500" y="4200525"/>
          <p14:tracePt t="22083" x="6546850" y="4194175"/>
          <p14:tracePt t="22085" x="6546850" y="4186238"/>
          <p14:tracePt t="22087" x="6561138" y="4173538"/>
          <p14:tracePt t="22090" x="6569075" y="4165600"/>
          <p14:tracePt t="22091" x="6589713" y="4151313"/>
          <p14:tracePt t="22093" x="6618288" y="4130675"/>
          <p14:tracePt t="22095" x="6632575" y="4124325"/>
          <p14:tracePt t="22097" x="6659563" y="4095750"/>
          <p14:tracePt t="22099" x="6673850" y="4081463"/>
          <p14:tracePt t="22101" x="6702425" y="4052888"/>
          <p14:tracePt t="22103" x="6737350" y="4032250"/>
          <p14:tracePt t="22105" x="6772275" y="3997325"/>
          <p14:tracePt t="22108" x="6800850" y="3976688"/>
          <p14:tracePt t="22109" x="6835775" y="3948113"/>
          <p14:tracePt t="22111" x="6870700" y="3919538"/>
          <p14:tracePt t="22113" x="6905625" y="3892550"/>
          <p14:tracePt t="22116" x="6940550" y="3870325"/>
          <p14:tracePt t="22117" x="6975475" y="3843338"/>
          <p14:tracePt t="22119" x="7018338" y="3808413"/>
          <p14:tracePt t="22121" x="7053263" y="3779838"/>
          <p14:tracePt t="22123" x="7096125" y="3736975"/>
          <p14:tracePt t="22125" x="7145338" y="3709988"/>
          <p14:tracePt t="22128" x="7180263" y="3667125"/>
          <p14:tracePt t="22129" x="7221538" y="3632200"/>
          <p14:tracePt t="22131" x="7270750" y="3597275"/>
          <p14:tracePt t="22133" x="7319963" y="3554413"/>
          <p14:tracePt t="22135" x="7362825" y="3519488"/>
          <p14:tracePt t="22137" x="7404100" y="3470275"/>
          <p14:tracePt t="22140" x="7461250" y="3429000"/>
          <p14:tracePt t="22141" x="7510463" y="3386138"/>
          <p14:tracePt t="22143" x="7551738" y="3343275"/>
          <p14:tracePt t="22146" x="7608888" y="3294063"/>
          <p14:tracePt t="22148" x="7650163" y="3252788"/>
          <p14:tracePt t="22149" x="7693025" y="3209925"/>
          <p14:tracePt t="22151" x="7742238" y="3154363"/>
          <p14:tracePt t="22153" x="7783513" y="3111500"/>
          <p14:tracePt t="22155" x="7826375" y="3062288"/>
          <p14:tracePt t="22158" x="7881938" y="3013075"/>
          <p14:tracePt t="22159" x="7924800" y="2963863"/>
          <p14:tracePt t="22161" x="7974013" y="2908300"/>
          <p14:tracePt t="22163" x="8023225" y="2859088"/>
          <p14:tracePt t="22165" x="8072438" y="2817813"/>
          <p14:tracePt t="22167" x="8113713" y="2760663"/>
          <p14:tracePt t="22170" x="8170863" y="2711450"/>
          <p14:tracePt t="22171" x="8220075" y="2655888"/>
          <p14:tracePt t="22173" x="8269288" y="2592388"/>
          <p14:tracePt t="22175" x="8310563" y="2543175"/>
          <p14:tracePt t="22177" x="8359775" y="2479675"/>
          <p14:tracePt t="22179" x="8416925" y="2416175"/>
          <p14:tracePt t="22181" x="8458200" y="2360613"/>
          <p14:tracePt t="22183" x="8501063" y="2297113"/>
          <p14:tracePt t="22185" x="8556625" y="2233613"/>
          <p14:tracePt t="22187" x="8605838" y="2163763"/>
          <p14:tracePt t="22190" x="8655050" y="2100263"/>
          <p14:tracePt t="22191" x="8704263" y="2030413"/>
          <p14:tracePt t="22193" x="8767763" y="1960563"/>
          <p14:tracePt t="22196" x="8816975" y="1889125"/>
          <p14:tracePt t="22198" x="8872538" y="1833563"/>
          <p14:tracePt t="22199" x="8936038" y="1763713"/>
          <p14:tracePt t="22201" x="8985250" y="1692275"/>
          <p14:tracePt t="22203" x="9040813" y="1630363"/>
          <p14:tracePt t="22205" x="9090025" y="1558925"/>
          <p14:tracePt t="22207" x="9147175" y="1497013"/>
          <p14:tracePt t="22209" x="9196388" y="1425575"/>
          <p14:tracePt t="22211" x="9251950" y="1355725"/>
          <p14:tracePt t="22213" x="9309100" y="1285875"/>
          <p14:tracePt t="22216" x="9364663" y="1222375"/>
          <p14:tracePt t="22217" x="9413875" y="1166813"/>
          <p14:tracePt t="22219" x="9469438" y="1103313"/>
          <p14:tracePt t="22223" x="9512300" y="1046163"/>
          <p14:tracePt t="22224" x="9567863" y="990600"/>
          <p14:tracePt t="22225" x="9610725" y="935038"/>
          <p14:tracePt t="22227" x="9652000" y="885825"/>
          <p14:tracePt t="22229" x="9709150" y="822325"/>
          <p14:tracePt t="22231" x="9750425" y="765175"/>
          <p14:tracePt t="22233" x="9799638" y="723900"/>
          <p14:tracePt t="22235" x="9848850" y="674688"/>
          <p14:tracePt t="22238" x="9891713" y="625475"/>
          <p14:tracePt t="22240" x="9932988" y="582613"/>
          <p14:tracePt t="22241" x="9975850" y="541338"/>
          <p14:tracePt t="22243" x="10025063" y="498475"/>
          <p14:tracePt t="22245" x="10074275" y="449263"/>
        </p14:tracePtLst>
      </p14:laserTraceLst>
    </p:ext>
  </p:extLst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92E-F7D5-419B-BDB8-14B7BE9711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/>
              <a:t>1. Problem Statement</a:t>
            </a:r>
            <a:br>
              <a:rPr lang="en-IN"/>
            </a:b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60016-621E-4163-B106-975AE238653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1324440"/>
            <a:ext cx="9071640" cy="3288239"/>
          </a:xfrm>
        </p:spPr>
        <p:txBody>
          <a:bodyPr anchor="ctr"/>
          <a:lstStyle/>
          <a:p>
            <a:pPr lvl="0" algn="l"/>
            <a:r>
              <a:rPr lang="en-IN" dirty="0"/>
              <a:t>Suicide's are going all over world. however we have to prevent this.  </a:t>
            </a:r>
          </a:p>
          <a:p>
            <a:pPr lvl="0" algn="l"/>
            <a:r>
              <a:rPr lang="en-IN" dirty="0"/>
              <a:t>We have to analyse the factors, which are affecting suicide rate?</a:t>
            </a:r>
          </a:p>
          <a:p>
            <a:pPr lvl="0" algn="l"/>
            <a:r>
              <a:rPr lang="en-IN" dirty="0"/>
              <a:t>Data given is 1986 to 2016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87CA73E-4475-49FB-9752-5B6C2459B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3"/>
    </mc:Choice>
    <mc:Fallback>
      <p:transition spd="slow" advTm="13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5D8D-FF10-4256-9375-0465073F28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/>
              <a:t>Does unemployement rate affects suicide rate?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A709C-F6A4-4CBA-BCAE-E324A9683DB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4.849%" r="13.005%"/>
          <a:stretch>
            <a:fillRect/>
          </a:stretch>
        </p:blipFill>
        <p:spPr>
          <a:xfrm>
            <a:off x="1080360" y="1277640"/>
            <a:ext cx="7271640" cy="426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E1277D-8B82-4CF8-86FB-86F737EA7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24"/>
    </mc:Choice>
    <mc:Fallback>
      <p:transition spd="slow" advTm="3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98" x="5289550" y="2001838"/>
          <p14:tracePt t="5805" x="5283200" y="2001838"/>
          <p14:tracePt t="5807" x="5268913" y="2001838"/>
          <p14:tracePt t="5808" x="5254625" y="2016125"/>
          <p14:tracePt t="5810" x="5248275" y="2016125"/>
          <p14:tracePt t="5812" x="5219700" y="2022475"/>
          <p14:tracePt t="5814" x="5213350" y="2030413"/>
          <p14:tracePt t="5816" x="5199063" y="2036763"/>
          <p14:tracePt t="5818" x="5176838" y="2051050"/>
          <p14:tracePt t="5819" x="5164138" y="2058988"/>
          <p14:tracePt t="5822" x="5141913" y="2065338"/>
          <p14:tracePt t="5824" x="5129213" y="2071688"/>
          <p14:tracePt t="5825" x="5106988" y="2085975"/>
          <p14:tracePt t="5827" x="5092700" y="2093913"/>
          <p14:tracePt t="5830" x="5072063" y="2100263"/>
          <p14:tracePt t="5832" x="5065713" y="2108200"/>
          <p14:tracePt t="5833" x="5043488" y="2120900"/>
          <p14:tracePt t="5835" x="5037138" y="2120900"/>
          <p14:tracePt t="5839" x="5030788" y="2128838"/>
          <p14:tracePt t="5842" x="5022850" y="2135188"/>
          <p14:tracePt t="5846" x="5008563" y="2143125"/>
          <p14:tracePt t="5852" x="5002213" y="2157413"/>
          <p14:tracePt t="5858" x="5002213" y="2163763"/>
          <p14:tracePt t="5862" x="4994275" y="2163763"/>
          <p14:tracePt t="5866" x="4994275" y="2170113"/>
          <p14:tracePt t="5876" x="4994275" y="2178050"/>
          <p14:tracePt t="5922" x="5008563" y="2178050"/>
          <p14:tracePt t="5926" x="5016500" y="2192338"/>
          <p14:tracePt t="5928" x="5030788" y="2192338"/>
          <p14:tracePt t="5931" x="5043488" y="2192338"/>
          <p14:tracePt t="5932" x="5057775" y="2192338"/>
          <p14:tracePt t="5933" x="5086350" y="2192338"/>
          <p14:tracePt t="5935" x="5100638" y="2192338"/>
          <p14:tracePt t="5939" x="5121275" y="2192338"/>
          <p14:tracePt t="5940" x="5149850" y="2192338"/>
          <p14:tracePt t="5941" x="5184775" y="2192338"/>
          <p14:tracePt t="5943" x="5205413" y="2192338"/>
          <p14:tracePt t="5946" x="5233988" y="2184400"/>
          <p14:tracePt t="5948" x="5262563" y="2184400"/>
          <p14:tracePt t="5950" x="5289550" y="2184400"/>
          <p14:tracePt t="5951" x="5311775" y="2178050"/>
          <p14:tracePt t="5953" x="5346700" y="2178050"/>
          <p14:tracePt t="5956" x="5373688" y="2170113"/>
          <p14:tracePt t="5958" x="5395913" y="2157413"/>
          <p14:tracePt t="5959" x="5416550" y="2157413"/>
          <p14:tracePt t="5962" x="5437188" y="2149475"/>
          <p14:tracePt t="5964" x="5465763" y="2149475"/>
          <p14:tracePt t="5966" x="5480050" y="2143125"/>
          <p14:tracePt t="5967" x="5486400" y="2143125"/>
          <p14:tracePt t="5970" x="5507038" y="2135188"/>
          <p14:tracePt t="5972" x="5521325" y="2135188"/>
          <p14:tracePt t="5974" x="5535613" y="2120900"/>
          <p14:tracePt t="5975" x="5543550" y="2120900"/>
          <p14:tracePt t="5982" x="5549900" y="2114550"/>
          <p14:tracePt t="6013" x="5549900" y="2108200"/>
          <p14:tracePt t="6016" x="5535613" y="2108200"/>
          <p14:tracePt t="6018" x="5521325" y="2100263"/>
          <p14:tracePt t="6021" x="5514975" y="2085975"/>
          <p14:tracePt t="6024" x="5486400" y="2079625"/>
          <p14:tracePt t="6025" x="5480050" y="2079625"/>
          <p14:tracePt t="6027" x="5459413" y="2079625"/>
          <p14:tracePt t="6030" x="5445125" y="2071688"/>
          <p14:tracePt t="6032" x="5422900" y="2071688"/>
          <p14:tracePt t="6033" x="5410200" y="2071688"/>
          <p14:tracePt t="6035" x="5387975" y="2065338"/>
          <p14:tracePt t="6039" x="5373688" y="2065338"/>
          <p14:tracePt t="6040" x="5346700" y="2065338"/>
          <p14:tracePt t="6041" x="5324475" y="2065338"/>
          <p14:tracePt t="6043" x="5303838" y="2065338"/>
          <p14:tracePt t="6045" x="5275263" y="2065338"/>
          <p14:tracePt t="6048" x="5254625" y="2065338"/>
          <p14:tracePt t="6050" x="5233988" y="2065338"/>
          <p14:tracePt t="6051" x="5213350" y="2065338"/>
          <p14:tracePt t="6053" x="5199063" y="2071688"/>
          <p14:tracePt t="6056" x="5176838" y="2085975"/>
          <p14:tracePt t="6058" x="5164138" y="2093913"/>
          <p14:tracePt t="6059" x="5149850" y="2093913"/>
          <p14:tracePt t="6062" x="5135563" y="2100263"/>
          <p14:tracePt t="6064" x="5114925" y="2120900"/>
          <p14:tracePt t="6066" x="5106988" y="2128838"/>
          <p14:tracePt t="6067" x="5100638" y="2135188"/>
          <p14:tracePt t="6070" x="5092700" y="2143125"/>
          <p14:tracePt t="6072" x="5080000" y="2157413"/>
          <p14:tracePt t="6074" x="5072063" y="2163763"/>
          <p14:tracePt t="6075" x="5065713" y="2170113"/>
          <p14:tracePt t="6077" x="5057775" y="2178050"/>
          <p14:tracePt t="6080" x="5057775" y="2198688"/>
          <p14:tracePt t="6082" x="5043488" y="2206625"/>
          <p14:tracePt t="6083" x="5043488" y="2212975"/>
          <p14:tracePt t="6085" x="5037138" y="2227263"/>
          <p14:tracePt t="6087" x="5037138" y="2233613"/>
          <p14:tracePt t="6090" x="5030788" y="2241550"/>
          <p14:tracePt t="6092" x="5030788" y="2247900"/>
          <p14:tracePt t="6094" x="5030788" y="2268538"/>
          <p14:tracePt t="6098" x="5030788" y="2282825"/>
          <p14:tracePt t="6102" x="5030788" y="2297113"/>
          <p14:tracePt t="6103" x="5030788" y="2303463"/>
          <p14:tracePt t="6106" x="5030788" y="2311400"/>
          <p14:tracePt t="6110" x="5030788" y="2317750"/>
          <p14:tracePt t="6111" x="5030788" y="2332038"/>
          <p14:tracePt t="6114" x="5043488" y="2339975"/>
          <p14:tracePt t="6116" x="5051425" y="2339975"/>
          <p14:tracePt t="6118" x="5051425" y="2346325"/>
          <p14:tracePt t="6121" x="5057775" y="2352675"/>
          <p14:tracePt t="6122" x="5065713" y="2366963"/>
          <p14:tracePt t="6124" x="5080000" y="2374900"/>
          <p14:tracePt t="6126" x="5086350" y="2374900"/>
          <p14:tracePt t="6128" x="5092700" y="2381250"/>
          <p14:tracePt t="6131" x="5114925" y="2389188"/>
          <p14:tracePt t="6132" x="5121275" y="2389188"/>
          <p14:tracePt t="6133" x="5135563" y="2401888"/>
          <p14:tracePt t="6136" x="5156200" y="2409825"/>
          <p14:tracePt t="6138" x="5170488" y="2409825"/>
          <p14:tracePt t="6140" x="5184775" y="2409825"/>
          <p14:tracePt t="6142" x="5199063" y="2416175"/>
          <p14:tracePt t="6143" x="5226050" y="2416175"/>
          <p14:tracePt t="6148" x="5262563" y="2424113"/>
          <p14:tracePt t="6150" x="5289550" y="2424113"/>
          <p14:tracePt t="6152" x="5303838" y="2424113"/>
          <p14:tracePt t="6153" x="5332413" y="2424113"/>
          <p14:tracePt t="6156" x="5360988" y="2424113"/>
          <p14:tracePt t="6158" x="5373688" y="2424113"/>
          <p14:tracePt t="6160" x="5402263" y="2424113"/>
          <p14:tracePt t="6163" x="5416550" y="2424113"/>
          <p14:tracePt t="6165" x="5445125" y="2424113"/>
          <p14:tracePt t="6166" x="5472113" y="2424113"/>
          <p14:tracePt t="6168" x="5486400" y="2424113"/>
          <p14:tracePt t="6169" x="5507038" y="2424113"/>
          <p14:tracePt t="6172" x="5535613" y="2424113"/>
          <p14:tracePt t="6174" x="5543550" y="2424113"/>
          <p14:tracePt t="6175" x="5556250" y="2424113"/>
          <p14:tracePt t="6177" x="5578475" y="2416175"/>
          <p14:tracePt t="6180" x="5584825" y="2416175"/>
          <p14:tracePt t="6182" x="5592763" y="2401888"/>
          <p14:tracePt t="6183" x="5605463" y="2401888"/>
          <p14:tracePt t="6204" x="5605463" y="2395538"/>
          <p14:tracePt t="6210" x="5605463" y="2389188"/>
          <p14:tracePt t="6212" x="5599113" y="2381250"/>
          <p14:tracePt t="6214" x="5592763" y="2381250"/>
          <p14:tracePt t="6216" x="5584825" y="2366963"/>
          <p14:tracePt t="6217" x="5564188" y="2360613"/>
          <p14:tracePt t="6220" x="5549900" y="2352675"/>
          <p14:tracePt t="6222" x="5535613" y="2352675"/>
          <p14:tracePt t="6224" x="5521325" y="2346325"/>
          <p14:tracePt t="6225" x="5494338" y="2332038"/>
          <p14:tracePt t="6229" x="5480050" y="2325688"/>
          <p14:tracePt t="6231" x="5451475" y="2317750"/>
          <p14:tracePt t="6232" x="5416550" y="2311400"/>
          <p14:tracePt t="6234" x="5381625" y="2297113"/>
          <p14:tracePt t="6235" x="5353050" y="2297113"/>
          <p14:tracePt t="6238" x="5318125" y="2290763"/>
          <p14:tracePt t="6240" x="5283200" y="2290763"/>
          <p14:tracePt t="6241" x="5248275" y="2282825"/>
          <p14:tracePt t="6243" x="5205413" y="2282825"/>
          <p14:tracePt t="6248" x="5114925" y="2276475"/>
          <p14:tracePt t="6250" x="5072063" y="2276475"/>
          <p14:tracePt t="6252" x="5030788" y="2276475"/>
          <p14:tracePt t="6256" x="4932363" y="2276475"/>
          <p14:tracePt t="6258" x="4889500" y="2276475"/>
          <p14:tracePt t="6260" x="4848225" y="2276475"/>
          <p14:tracePt t="6261" x="4799013" y="2276475"/>
          <p14:tracePt t="6264" x="4762500" y="2282825"/>
          <p14:tracePt t="6266" x="4721225" y="2297113"/>
          <p14:tracePt t="6267" x="4678363" y="2303463"/>
          <p14:tracePt t="6269" x="4643438" y="2311400"/>
          <p14:tracePt t="6272" x="4608513" y="2317750"/>
          <p14:tracePt t="6274" x="4573588" y="2332038"/>
          <p14:tracePt t="6275" x="4538663" y="2346325"/>
          <p14:tracePt t="6277" x="4510088" y="2352675"/>
          <p14:tracePt t="6280" x="4481513" y="2366963"/>
          <p14:tracePt t="6282" x="4460875" y="2381250"/>
          <p14:tracePt t="6283" x="4440238" y="2389188"/>
          <p14:tracePt t="6285" x="4425950" y="2401888"/>
          <p14:tracePt t="6289" x="4405313" y="2416175"/>
          <p14:tracePt t="6290" x="4397375" y="2424113"/>
          <p14:tracePt t="6292" x="4391025" y="2438400"/>
          <p14:tracePt t="6293" x="4376738" y="2444750"/>
          <p14:tracePt t="6298" x="4376738" y="2459038"/>
          <p14:tracePt t="6300" x="4376738" y="2473325"/>
          <p14:tracePt t="6302" x="4376738" y="2479675"/>
          <p14:tracePt t="6303" x="4376738" y="2487613"/>
          <p14:tracePt t="6305" x="4383088" y="2487613"/>
          <p14:tracePt t="6308" x="4391025" y="2493963"/>
          <p14:tracePt t="6309" x="4397375" y="2508250"/>
          <p14:tracePt t="6311" x="4411663" y="2514600"/>
          <p14:tracePt t="6314" x="4419600" y="2522538"/>
          <p14:tracePt t="6316" x="4425950" y="2528888"/>
          <p14:tracePt t="6317" x="4446588" y="2543175"/>
          <p14:tracePt t="6320" x="4460875" y="2549525"/>
          <p14:tracePt t="6322" x="4481513" y="2557463"/>
          <p14:tracePt t="6324" x="4495800" y="2563813"/>
          <p14:tracePt t="6326" x="4518025" y="2563813"/>
          <p14:tracePt t="6328" x="4538663" y="2578100"/>
          <p14:tracePt t="6330" x="4565650" y="2578100"/>
          <p14:tracePt t="6332" x="4594225" y="2586038"/>
          <p14:tracePt t="6333" x="4622800" y="2592388"/>
          <p14:tracePt t="6335" x="4643438" y="2592388"/>
          <p14:tracePt t="6340" x="4706938" y="2592388"/>
          <p14:tracePt t="6342" x="4741863" y="2592388"/>
          <p14:tracePt t="6344" x="4776788" y="2592388"/>
          <p14:tracePt t="6345" x="4811713" y="2592388"/>
          <p14:tracePt t="6348" x="4854575" y="2592388"/>
          <p14:tracePt t="6349" x="4889500" y="2592388"/>
          <p14:tracePt t="6352" x="4938713" y="2578100"/>
          <p14:tracePt t="6353" x="4973638" y="2571750"/>
          <p14:tracePt t="6356" x="5016500" y="2563813"/>
          <p14:tracePt t="6358" x="5051425" y="2543175"/>
          <p14:tracePt t="6359" x="5086350" y="2536825"/>
          <p14:tracePt t="6363" x="5121275" y="2528888"/>
          <p14:tracePt t="6365" x="5164138" y="2508250"/>
          <p14:tracePt t="6366" x="5191125" y="2493963"/>
          <p14:tracePt t="6368" x="5226050" y="2473325"/>
          <p14:tracePt t="6369" x="5254625" y="2465388"/>
          <p14:tracePt t="6372" x="5275263" y="2451100"/>
          <p14:tracePt t="6374" x="5303838" y="2430463"/>
          <p14:tracePt t="6375" x="5332413" y="2424113"/>
          <p14:tracePt t="6377" x="5360988" y="2401888"/>
          <p14:tracePt t="6380" x="5373688" y="2389188"/>
          <p14:tracePt t="6382" x="5381625" y="2366963"/>
          <p14:tracePt t="6384" x="5402263" y="2360613"/>
          <p14:tracePt t="6385" x="5410200" y="2346325"/>
          <p14:tracePt t="6388" x="5416550" y="2332038"/>
          <p14:tracePt t="6390" x="5416550" y="2325688"/>
          <p14:tracePt t="6392" x="5430838" y="2311400"/>
          <p14:tracePt t="6393" x="5430838" y="2297113"/>
          <p14:tracePt t="6395" x="5430838" y="2290763"/>
          <p14:tracePt t="6398" x="5430838" y="2282825"/>
          <p14:tracePt t="6400" x="5430838" y="2276475"/>
          <p14:tracePt t="6401" x="5422900" y="2262188"/>
          <p14:tracePt t="6403" x="5422900" y="2255838"/>
          <p14:tracePt t="6405" x="5416550" y="2241550"/>
          <p14:tracePt t="6408" x="5410200" y="2227263"/>
          <p14:tracePt t="6409" x="5395913" y="2219325"/>
          <p14:tracePt t="6413" x="5387975" y="2206625"/>
          <p14:tracePt t="6414" x="5373688" y="2184400"/>
          <p14:tracePt t="6416" x="5353050" y="2170113"/>
          <p14:tracePt t="6418" x="5346700" y="2157413"/>
          <p14:tracePt t="6420" x="5324475" y="2143125"/>
          <p14:tracePt t="6422" x="5303838" y="2135188"/>
          <p14:tracePt t="6424" x="5283200" y="2120900"/>
          <p14:tracePt t="6425" x="5254625" y="2108200"/>
          <p14:tracePt t="6427" x="5233988" y="2100263"/>
          <p14:tracePt t="6430" x="5205413" y="2085975"/>
          <p14:tracePt t="6432" x="5176838" y="2085975"/>
          <p14:tracePt t="6434" x="5149850" y="2079625"/>
          <p14:tracePt t="6436" x="5114925" y="2079625"/>
          <p14:tracePt t="6438" x="5092700" y="2071688"/>
          <p14:tracePt t="6440" x="5057775" y="2071688"/>
          <p14:tracePt t="6441" x="5022850" y="2071688"/>
          <p14:tracePt t="6443" x="4987925" y="2071688"/>
          <p14:tracePt t="6445" x="4953000" y="2071688"/>
          <p14:tracePt t="6448" x="4918075" y="2071688"/>
          <p14:tracePt t="6450" x="4883150" y="2085975"/>
          <p14:tracePt t="6451" x="4854575" y="2093913"/>
          <p14:tracePt t="6453" x="4819650" y="2100263"/>
          <p14:tracePt t="6456" x="4784725" y="2108200"/>
          <p14:tracePt t="6458" x="4749800" y="2128838"/>
          <p14:tracePt t="6460" x="4721225" y="2135188"/>
          <p14:tracePt t="6461" x="4686300" y="2157413"/>
          <p14:tracePt t="6464" x="4657725" y="2170113"/>
          <p14:tracePt t="6466" x="4637088" y="2178050"/>
          <p14:tracePt t="6468" x="4608513" y="2198688"/>
          <p14:tracePt t="6469" x="4587875" y="2212975"/>
          <p14:tracePt t="6472" x="4565650" y="2233613"/>
          <p14:tracePt t="6474" x="4545013" y="2247900"/>
          <p14:tracePt t="6476" x="4530725" y="2268538"/>
          <p14:tracePt t="6477" x="4510088" y="2282825"/>
          <p14:tracePt t="6480" x="4503738" y="2297113"/>
          <p14:tracePt t="6482" x="4495800" y="2311400"/>
          <p14:tracePt t="6484" x="4481513" y="2317750"/>
          <p14:tracePt t="6485" x="4475163" y="2339975"/>
          <p14:tracePt t="6489" x="4468813" y="2346325"/>
          <p14:tracePt t="6490" x="4468813" y="2352675"/>
          <p14:tracePt t="6492" x="4468813" y="2366963"/>
          <p14:tracePt t="6496" x="4468813" y="2374900"/>
          <p14:tracePt t="6500" x="4468813" y="2381250"/>
          <p14:tracePt t="6504" x="4481513" y="2381250"/>
          <p14:tracePt t="6506" x="4489450" y="2389188"/>
          <p14:tracePt t="6508" x="4495800" y="2389188"/>
          <p14:tracePt t="6509" x="4503738" y="2389188"/>
          <p14:tracePt t="6512" x="4518025" y="2389188"/>
          <p14:tracePt t="6514" x="4530725" y="2389188"/>
          <p14:tracePt t="6516" x="4552950" y="2389188"/>
          <p14:tracePt t="6517" x="4565650" y="2389188"/>
          <p14:tracePt t="6520" x="4587875" y="2389188"/>
          <p14:tracePt t="6522" x="4608513" y="2389188"/>
          <p14:tracePt t="6524" x="4629150" y="2381250"/>
          <p14:tracePt t="6525" x="4643438" y="2366963"/>
          <p14:tracePt t="6528" x="4672013" y="2360613"/>
          <p14:tracePt t="6530" x="4700588" y="2352675"/>
          <p14:tracePt t="6532" x="4727575" y="2346325"/>
          <p14:tracePt t="6533" x="4749800" y="2325688"/>
          <p14:tracePt t="6535" x="4776788" y="2317750"/>
          <p14:tracePt t="6539" x="4799013" y="2311400"/>
          <p14:tracePt t="6540" x="4819650" y="2290763"/>
          <p14:tracePt t="6542" x="4848225" y="2282825"/>
          <p14:tracePt t="6544" x="4868863" y="2262188"/>
          <p14:tracePt t="6545" x="4883150" y="2255838"/>
          <p14:tracePt t="6548" x="4903788" y="2241550"/>
          <p14:tracePt t="6550" x="4918075" y="2227263"/>
          <p14:tracePt t="6551" x="4924425" y="2212975"/>
          <p14:tracePt t="6553" x="4938713" y="2206625"/>
          <p14:tracePt t="6555" x="4945063" y="2192338"/>
          <p14:tracePt t="6558" x="4953000" y="2178050"/>
          <p14:tracePt t="6560" x="4953000" y="2170113"/>
          <p14:tracePt t="6564" x="4953000" y="2157413"/>
          <p14:tracePt t="6566" x="4953000" y="2149475"/>
          <p14:tracePt t="6569" x="4938713" y="2143125"/>
          <p14:tracePt t="6572" x="4924425" y="2143125"/>
          <p14:tracePt t="6574" x="4903788" y="2143125"/>
          <p14:tracePt t="6576" x="4889500" y="2143125"/>
          <p14:tracePt t="6577" x="4883150" y="2143125"/>
          <p14:tracePt t="6798" x="4883150" y="2135188"/>
          <p14:tracePt t="6802" x="4883150" y="2120900"/>
          <p14:tracePt t="6804" x="4883150" y="2114550"/>
          <p14:tracePt t="6808" x="4883150" y="2108200"/>
          <p14:tracePt t="6809" x="4889500" y="2100263"/>
          <p14:tracePt t="6814" x="4903788" y="2085975"/>
          <p14:tracePt t="6818" x="4910138" y="2085975"/>
          <p14:tracePt t="6820" x="4918075" y="2079625"/>
          <p14:tracePt t="6826" x="4924425" y="2079625"/>
          <p14:tracePt t="6830" x="4938713" y="2071688"/>
          <p14:tracePt t="6914" x="4945063" y="2071688"/>
          <p14:tracePt t="7032" x="4953000" y="2071688"/>
          <p14:tracePt t="7040" x="4959350" y="2071688"/>
          <p14:tracePt t="7052" x="4973638" y="2071688"/>
          <p14:tracePt t="7062" x="4981575" y="2071688"/>
          <p14:tracePt t="7073" x="4987925" y="2071688"/>
          <p14:tracePt t="7078" x="4987925" y="2085975"/>
          <p14:tracePt t="7086" x="4994275" y="2085975"/>
          <p14:tracePt t="7128" x="5008563" y="2085975"/>
          <p14:tracePt t="7142" x="5016500" y="2085975"/>
          <p14:tracePt t="7148" x="5022850" y="2085975"/>
          <p14:tracePt t="7152" x="5022850" y="2093913"/>
          <p14:tracePt t="7156" x="5030788" y="2093913"/>
          <p14:tracePt t="7166" x="5043488" y="2093913"/>
          <p14:tracePt t="7190" x="5051425" y="2093913"/>
          <p14:tracePt t="7194" x="5051425" y="2085975"/>
          <p14:tracePt t="7202" x="5057775" y="2085975"/>
          <p14:tracePt t="7216" x="5065713" y="2085975"/>
          <p14:tracePt t="7422" x="5080000" y="2085975"/>
          <p14:tracePt t="8068" x="5080000" y="2093913"/>
          <p14:tracePt t="8070" x="5080000" y="2100263"/>
          <p14:tracePt t="8074" x="5072063" y="2108200"/>
          <p14:tracePt t="8075" x="5065713" y="2108200"/>
          <p14:tracePt t="8078" x="5065713" y="2120900"/>
          <p14:tracePt t="8081" x="5065713" y="2128838"/>
          <p14:tracePt t="8082" x="5057775" y="2128838"/>
          <p14:tracePt t="8084" x="5043488" y="2135188"/>
          <p14:tracePt t="8090" x="5037138" y="2143125"/>
          <p14:tracePt t="8092" x="5030788" y="2143125"/>
          <p14:tracePt t="8094" x="5030788" y="2157413"/>
          <p14:tracePt t="8095" x="5022850" y="2157413"/>
          <p14:tracePt t="8098" x="5008563" y="2157413"/>
          <p14:tracePt t="8100" x="5008563" y="2163763"/>
          <p14:tracePt t="8103" x="5002213" y="2163763"/>
          <p14:tracePt t="8103" x="4994275" y="2170113"/>
          <p14:tracePt t="8106" x="4987925" y="2170113"/>
          <p14:tracePt t="8108" x="4987925" y="2178050"/>
          <p14:tracePt t="8110" x="4973638" y="2178050"/>
          <p14:tracePt t="8111" x="4967288" y="2192338"/>
          <p14:tracePt t="8114" x="4959350" y="2192338"/>
          <p14:tracePt t="8116" x="4953000" y="2192338"/>
          <p14:tracePt t="8117" x="4938713" y="2198688"/>
          <p14:tracePt t="8121" x="4932363" y="2198688"/>
          <p14:tracePt t="8122" x="4924425" y="2206625"/>
          <p14:tracePt t="8124" x="4918075" y="2206625"/>
          <p14:tracePt t="8126" x="4903788" y="2206625"/>
          <p14:tracePt t="8128" x="4895850" y="2212975"/>
          <p14:tracePt t="8130" x="4889500" y="2227263"/>
          <p14:tracePt t="8132" x="4883150" y="2227263"/>
          <p14:tracePt t="8134" x="4868863" y="2227263"/>
          <p14:tracePt t="8135" x="4860925" y="2233613"/>
          <p14:tracePt t="8140" x="4848225" y="2233613"/>
          <p14:tracePt t="8142" x="4833938" y="2241550"/>
          <p14:tracePt t="8143" x="4826000" y="2241550"/>
          <p14:tracePt t="8148" x="4811713" y="2247900"/>
          <p14:tracePt t="8152" x="4799013" y="2247900"/>
          <p14:tracePt t="8153" x="4791075" y="2262188"/>
          <p14:tracePt t="8158" x="4784725" y="2262188"/>
          <p14:tracePt t="8159" x="4776788" y="2268538"/>
          <p14:tracePt t="8161" x="4762500" y="2268538"/>
          <p14:tracePt t="8166" x="4756150" y="2268538"/>
          <p14:tracePt t="8167" x="4749800" y="2268538"/>
          <p14:tracePt t="8170" x="4749800" y="2276475"/>
          <p14:tracePt t="8173" x="4741863" y="2276475"/>
          <p14:tracePt t="8178" x="4727575" y="2276475"/>
          <p14:tracePt t="8182" x="4721225" y="2276475"/>
          <p14:tracePt t="8189" x="4721225" y="2282825"/>
          <p14:tracePt t="8190" x="4713288" y="2282825"/>
          <p14:tracePt t="8200" x="4706938" y="2282825"/>
          <p14:tracePt t="8203" x="4706938" y="2297113"/>
          <p14:tracePt t="8210" x="4692650" y="2297113"/>
          <p14:tracePt t="8216" x="4692650" y="2303463"/>
          <p14:tracePt t="8220" x="4686300" y="2303463"/>
          <p14:tracePt t="8226" x="4686300" y="2311400"/>
          <p14:tracePt t="8227" x="4678363" y="2311400"/>
          <p14:tracePt t="8236" x="4678363" y="2317750"/>
          <p14:tracePt t="8248" x="4672013" y="2317750"/>
          <p14:tracePt t="12026" x="4678363" y="2317750"/>
          <p14:tracePt t="12028" x="4692650" y="2317750"/>
          <p14:tracePt t="12031" x="4700588" y="2332038"/>
          <p14:tracePt t="12032" x="4706938" y="2332038"/>
          <p14:tracePt t="12034" x="4727575" y="2332038"/>
          <p14:tracePt t="12036" x="4741863" y="2339975"/>
          <p14:tracePt t="12040" x="4776788" y="2339975"/>
          <p14:tracePt t="12042" x="4799013" y="2339975"/>
          <p14:tracePt t="12044" x="4811713" y="2346325"/>
          <p14:tracePt t="12046" x="4833938" y="2346325"/>
          <p14:tracePt t="12048" x="4848225" y="2352675"/>
          <p14:tracePt t="12050" x="4868863" y="2352675"/>
          <p14:tracePt t="12052" x="4875213" y="2374900"/>
          <p14:tracePt t="12056" x="4883150" y="2389188"/>
          <p14:tracePt t="12058" x="4889500" y="2401888"/>
          <p14:tracePt t="12060" x="4889500" y="2416175"/>
          <p14:tracePt t="12063" x="4889500" y="2438400"/>
          <p14:tracePt t="12065" x="4889500" y="2451100"/>
          <p14:tracePt t="12066" x="4889500" y="2473325"/>
          <p14:tracePt t="12068" x="4889500" y="2487613"/>
          <p14:tracePt t="12070" x="4889500" y="2508250"/>
          <p14:tracePt t="12072" x="4889500" y="2522538"/>
          <p14:tracePt t="12074" x="4889500" y="2543175"/>
          <p14:tracePt t="12076" x="4883150" y="2557463"/>
          <p14:tracePt t="12077" x="4868863" y="2578100"/>
          <p14:tracePt t="12080" x="4860925" y="2592388"/>
          <p14:tracePt t="12082" x="4854575" y="2620963"/>
          <p14:tracePt t="12084" x="4848225" y="2633663"/>
          <p14:tracePt t="12087" x="4833938" y="2655888"/>
          <p14:tracePt t="12089" x="4826000" y="2670175"/>
          <p14:tracePt t="12090" x="4811713" y="2690813"/>
          <p14:tracePt t="12092" x="4799013" y="2705100"/>
          <p14:tracePt t="12094" x="4791075" y="2725738"/>
          <p14:tracePt t="12095" x="4776788" y="2740025"/>
          <p14:tracePt t="12098" x="4762500" y="2760663"/>
          <p14:tracePt t="12100" x="4749800" y="2774950"/>
          <p14:tracePt t="12101" x="4741863" y="2803525"/>
          <p14:tracePt t="12103" x="4721225" y="2830513"/>
          <p14:tracePt t="12106" x="4706938" y="2844800"/>
          <p14:tracePt t="12108" x="4692650" y="2873375"/>
          <p14:tracePt t="12110" x="4678363" y="2901950"/>
          <p14:tracePt t="12111" x="4672013" y="2936875"/>
          <p14:tracePt t="12114" x="4651375" y="2963863"/>
          <p14:tracePt t="12116" x="4643438" y="2986088"/>
          <p14:tracePt t="12118" x="4622800" y="3013075"/>
          <p14:tracePt t="12119" x="4614863" y="3041650"/>
          <p14:tracePt t="12122" x="4608513" y="3070225"/>
          <p14:tracePt t="12124" x="4602163" y="3090863"/>
          <p14:tracePt t="12126" x="4587875" y="3119438"/>
          <p14:tracePt t="12127" x="4579938" y="3154363"/>
          <p14:tracePt t="12133" x="4565650" y="3209925"/>
          <p14:tracePt t="12134" x="4552950" y="3232150"/>
          <p14:tracePt t="12136" x="4545013" y="3267075"/>
          <p14:tracePt t="12139" x="4538663" y="3294063"/>
          <p14:tracePt t="12140" x="4530725" y="3330575"/>
          <p14:tracePt t="12142" x="4530725" y="3365500"/>
          <p14:tracePt t="12143" x="4518025" y="3392488"/>
          <p14:tracePt t="12145" x="4510088" y="3429000"/>
          <p14:tracePt t="12148" x="4503738" y="3463925"/>
          <p14:tracePt t="12150" x="4495800" y="3498850"/>
          <p14:tracePt t="12151" x="4495800" y="3525838"/>
          <p14:tracePt t="12155" x="4481513" y="3562350"/>
          <p14:tracePt t="12157" x="4468813" y="3582988"/>
          <p14:tracePt t="12158" x="4468813" y="3617913"/>
          <p14:tracePt t="12160" x="4446588" y="3646488"/>
          <p14:tracePt t="12161" x="4440238" y="3681413"/>
          <p14:tracePt t="12164" x="4425950" y="3709988"/>
          <p14:tracePt t="12166" x="4411663" y="3736975"/>
          <p14:tracePt t="12168" x="4397375" y="3751263"/>
          <p14:tracePt t="12169" x="4391025" y="3779838"/>
          <p14:tracePt t="12172" x="4370388" y="3794125"/>
          <p14:tracePt t="12174" x="4356100" y="3814763"/>
          <p14:tracePt t="12176" x="4333875" y="3829050"/>
          <p14:tracePt t="12177" x="4321175" y="3843338"/>
          <p14:tracePt t="12182" x="4284663" y="3863975"/>
          <p14:tracePt t="12184" x="4271963" y="3878263"/>
          <p14:tracePt t="12186" x="4257675" y="3884613"/>
          <p14:tracePt t="12189" x="4235450" y="3892550"/>
          <p14:tracePt t="12190" x="4222750" y="3892550"/>
          <p14:tracePt t="12192" x="4200525" y="3898900"/>
          <p14:tracePt t="12193" x="4187825" y="3898900"/>
          <p14:tracePt t="12198" x="4159250" y="3898900"/>
          <p14:tracePt t="12200" x="4144963" y="3913188"/>
          <p14:tracePt t="12202" x="4130675" y="3913188"/>
          <p14:tracePt t="12205" x="4116388" y="3913188"/>
          <p14:tracePt t="12207" x="4110038" y="3913188"/>
          <p14:tracePt t="12208" x="4089400" y="3913188"/>
          <p14:tracePt t="12210" x="4081463" y="3913188"/>
          <p14:tracePt t="12212" x="4060825" y="3913188"/>
          <p14:tracePt t="12214" x="4052888" y="3913188"/>
          <p14:tracePt t="12216" x="4046538" y="3913188"/>
          <p14:tracePt t="12217" x="4040188" y="3913188"/>
          <p14:tracePt t="12220" x="4025900" y="3913188"/>
          <p14:tracePt t="12222" x="4017963" y="3913188"/>
          <p14:tracePt t="12224" x="4011613" y="3905250"/>
          <p14:tracePt t="12225" x="4003675" y="3905250"/>
          <p14:tracePt t="12228" x="3990975" y="3905250"/>
          <p14:tracePt t="12230" x="3983038" y="3898900"/>
          <p14:tracePt t="12232" x="3976688" y="3898900"/>
          <p14:tracePt t="12233" x="3954463" y="3892550"/>
          <p14:tracePt t="12235" x="3948113" y="3892550"/>
          <p14:tracePt t="12239" x="3933825" y="3878263"/>
          <p14:tracePt t="12240" x="3919538" y="3863975"/>
          <p14:tracePt t="12241" x="3913188" y="3863975"/>
          <p14:tracePt t="12243" x="3898900" y="3843338"/>
          <p14:tracePt t="12245" x="3878263" y="3835400"/>
          <p14:tracePt t="12248" x="3863975" y="3821113"/>
          <p14:tracePt t="12249" x="3843338" y="3800475"/>
          <p14:tracePt t="12252" x="3829050" y="3794125"/>
          <p14:tracePt t="12253" x="3808413" y="3771900"/>
          <p14:tracePt t="12256" x="3779838" y="3751263"/>
          <p14:tracePt t="12258" x="3759200" y="3730625"/>
          <p14:tracePt t="12260" x="3736975" y="3702050"/>
          <p14:tracePt t="12262" x="3722688" y="3687763"/>
          <p14:tracePt t="12265" x="3695700" y="3660775"/>
          <p14:tracePt t="12266" x="3673475" y="3646488"/>
          <p14:tracePt t="12268" x="3652838" y="3617913"/>
          <p14:tracePt t="12269" x="3632200" y="3597275"/>
          <p14:tracePt t="12272" x="3617913" y="3575050"/>
          <p14:tracePt t="12274" x="3597275" y="3548063"/>
          <p14:tracePt t="12276" x="3568700" y="3525838"/>
          <p14:tracePt t="12277" x="3554413" y="3513138"/>
          <p14:tracePt t="12280" x="3533775" y="3490913"/>
          <p14:tracePt t="12282" x="3527425" y="3470275"/>
          <p14:tracePt t="12284" x="3513138" y="3449638"/>
          <p14:tracePt t="12285" x="3490913" y="3435350"/>
          <p14:tracePt t="12289" x="3484563" y="3414713"/>
          <p14:tracePt t="12290" x="3463925" y="3406775"/>
          <p14:tracePt t="12292" x="3455988" y="3386138"/>
          <p14:tracePt t="12293" x="3449638" y="3371850"/>
          <p14:tracePt t="12295" x="3429000" y="3365500"/>
          <p14:tracePt t="12298" x="3421063" y="3343275"/>
          <p14:tracePt t="12300" x="3414713" y="3336925"/>
          <p14:tracePt t="12301" x="3406775" y="3330575"/>
          <p14:tracePt t="12306" x="3386138" y="3302000"/>
          <p14:tracePt t="12308" x="3379788" y="3294063"/>
          <p14:tracePt t="12310" x="3371850" y="3281363"/>
          <p14:tracePt t="12311" x="3357563" y="3273425"/>
          <p14:tracePt t="12314" x="3351213" y="3267075"/>
          <p14:tracePt t="12316" x="3343275" y="3259138"/>
          <p14:tracePt t="12317" x="3336925" y="3244850"/>
          <p14:tracePt t="12322" x="3322638" y="3238500"/>
          <p14:tracePt t="12324" x="3316288" y="3232150"/>
          <p14:tracePt t="12325" x="3308350" y="3232150"/>
          <p14:tracePt t="12330" x="3302000" y="3224213"/>
          <p14:tracePt t="12332" x="3287713" y="3224213"/>
          <p14:tracePt t="12334" x="3281363" y="3209925"/>
          <p14:tracePt t="12339" x="3273425" y="3203575"/>
          <p14:tracePt t="12342" x="3267075" y="3203575"/>
          <p14:tracePt t="12344" x="3252788" y="3197225"/>
          <p14:tracePt t="12348" x="3246438" y="3197225"/>
          <p14:tracePt t="12350" x="3238500" y="3197225"/>
          <p14:tracePt t="12352" x="3232150" y="3197225"/>
          <p14:tracePt t="12355" x="3217863" y="3189288"/>
          <p14:tracePt t="12358" x="3209925" y="3189288"/>
          <p14:tracePt t="12360" x="3203575" y="3189288"/>
          <p14:tracePt t="12361" x="3197225" y="3189288"/>
          <p14:tracePt t="12364" x="3175000" y="3189288"/>
          <p14:tracePt t="12366" x="3168650" y="3189288"/>
          <p14:tracePt t="12368" x="3160713" y="3189288"/>
          <p14:tracePt t="12369" x="3140075" y="3189288"/>
          <p14:tracePt t="12373" x="3133725" y="3189288"/>
          <p14:tracePt t="12374" x="3111500" y="3189288"/>
          <p14:tracePt t="12376" x="3105150" y="3189288"/>
          <p14:tracePt t="12377" x="3098800" y="3189288"/>
          <p14:tracePt t="12380" x="3076575" y="3189288"/>
          <p14:tracePt t="12382" x="3070225" y="3189288"/>
          <p14:tracePt t="12384" x="3055938" y="3197225"/>
          <p14:tracePt t="12385" x="3035300" y="3197225"/>
          <p14:tracePt t="12389" x="3021013" y="3197225"/>
          <p14:tracePt t="12390" x="3000375" y="3209925"/>
          <p14:tracePt t="12392" x="2986088" y="3209925"/>
          <p14:tracePt t="12395" x="2965450" y="3217863"/>
          <p14:tracePt t="12396" x="2957513" y="3217863"/>
          <p14:tracePt t="12398" x="2936875" y="3224213"/>
          <p14:tracePt t="12400" x="2922588" y="3224213"/>
          <p14:tracePt t="12401" x="2901950" y="3224213"/>
          <p14:tracePt t="12405" x="2894013" y="3232150"/>
          <p14:tracePt t="12406" x="2879725" y="3232150"/>
          <p14:tracePt t="12408" x="2867025" y="3244850"/>
          <p14:tracePt t="12409" x="2859088" y="3244850"/>
          <p14:tracePt t="12412" x="2844800" y="3244850"/>
          <p14:tracePt t="12414" x="2830513" y="3252788"/>
          <p14:tracePt t="12418" x="2824163" y="3252788"/>
          <p14:tracePt t="12420" x="2817813" y="3252788"/>
          <p14:tracePt t="12422" x="2817813" y="3259138"/>
          <p14:tracePt t="12424" x="2809875" y="3259138"/>
          <p14:tracePt t="12614" x="2795588" y="3259138"/>
          <p14:tracePt t="12624" x="2789238" y="3259138"/>
          <p14:tracePt t="12640" x="2781300" y="3259138"/>
          <p14:tracePt t="12677" x="2774950" y="3259138"/>
          <p14:tracePt t="12692" x="2760663" y="3259138"/>
          <p14:tracePt t="12722" x="2754313" y="3259138"/>
          <p14:tracePt t="12820" x="2746375" y="3259138"/>
          <p14:tracePt t="12830" x="2740025" y="3259138"/>
          <p14:tracePt t="12836" x="2725738" y="3259138"/>
          <p14:tracePt t="12842" x="2719388" y="3244850"/>
          <p14:tracePt t="12848" x="2711450" y="3244850"/>
          <p14:tracePt t="12856" x="2705100" y="3244850"/>
          <p14:tracePt t="12860" x="2705100" y="3238500"/>
          <p14:tracePt t="12866" x="2690813" y="3238500"/>
          <p14:tracePt t="12873" x="2682875" y="3238500"/>
          <p14:tracePt t="12876" x="2676525" y="3238500"/>
          <p14:tracePt t="12882" x="2670175" y="3238500"/>
          <p14:tracePt t="12884" x="2670175" y="3232150"/>
          <p14:tracePt t="12889" x="2655888" y="3232150"/>
          <p14:tracePt t="12892" x="2647950" y="3232150"/>
          <p14:tracePt t="12898" x="2641600" y="3232150"/>
          <p14:tracePt t="12902" x="2635250" y="3224213"/>
          <p14:tracePt t="12908" x="2620963" y="3224213"/>
          <p14:tracePt t="12914" x="2613025" y="3224213"/>
          <p14:tracePt t="12918" x="2606675" y="3224213"/>
          <p14:tracePt t="12922" x="2606675" y="3209925"/>
          <p14:tracePt t="12924" x="2598738" y="3209925"/>
          <p14:tracePt t="13016" x="2586038" y="3209925"/>
          <p14:tracePt t="13024" x="2578100" y="3209925"/>
          <p14:tracePt t="13032" x="2571750" y="3209925"/>
          <p14:tracePt t="13036" x="2571750" y="3203575"/>
          <p14:tracePt t="13046" x="2563813" y="3203575"/>
          <p14:tracePt t="13637" x="2549525" y="3203575"/>
          <p14:tracePt t="13644" x="2543175" y="3203575"/>
          <p14:tracePt t="13694" x="2536825" y="3203575"/>
          <p14:tracePt t="13700" x="2528888" y="3203575"/>
          <p14:tracePt t="13704" x="2514600" y="3203575"/>
          <p14:tracePt t="13710" x="2508250" y="3203575"/>
          <p14:tracePt t="13744" x="2508250" y="3209925"/>
          <p14:tracePt t="13750" x="2514600" y="3217863"/>
          <p14:tracePt t="13752" x="2522538" y="3217863"/>
          <p14:tracePt t="13754" x="2528888" y="3224213"/>
          <p14:tracePt t="13756" x="2536825" y="3224213"/>
          <p14:tracePt t="13758" x="2549525" y="3232150"/>
          <p14:tracePt t="13760" x="2563813" y="3232150"/>
          <p14:tracePt t="13763" x="2586038" y="3244850"/>
          <p14:tracePt t="13765" x="2598738" y="3252788"/>
          <p14:tracePt t="13766" x="2620963" y="3252788"/>
          <p14:tracePt t="13768" x="2641600" y="3259138"/>
          <p14:tracePt t="13769" x="2670175" y="3267075"/>
          <p14:tracePt t="13772" x="2697163" y="3281363"/>
          <p14:tracePt t="13774" x="2732088" y="3281363"/>
          <p14:tracePt t="13775" x="2768600" y="3287713"/>
          <p14:tracePt t="13777" x="2795588" y="3287713"/>
          <p14:tracePt t="13780" x="2838450" y="3294063"/>
          <p14:tracePt t="13782" x="2879725" y="3294063"/>
          <p14:tracePt t="13784" x="2922588" y="3302000"/>
          <p14:tracePt t="13785" x="2978150" y="3302000"/>
          <p14:tracePt t="13789" x="3027363" y="3316288"/>
          <p14:tracePt t="13790" x="3084513" y="3316288"/>
          <p14:tracePt t="13792" x="3148013" y="3316288"/>
          <p14:tracePt t="13793" x="3203575" y="3322638"/>
          <p14:tracePt t="13796" x="3259138" y="3322638"/>
          <p14:tracePt t="13798" x="3322638" y="3330575"/>
          <p14:tracePt t="13800" x="3392488" y="3330575"/>
          <p14:tracePt t="13801" x="3449638" y="3330575"/>
          <p14:tracePt t="13803" x="3519488" y="3330575"/>
          <p14:tracePt t="13806" x="3603625" y="3336925"/>
          <p14:tracePt t="13808" x="3652838" y="3336925"/>
          <p14:tracePt t="13809" x="3722688" y="3336925"/>
          <p14:tracePt t="13811" x="3800475" y="3336925"/>
          <p14:tracePt t="13814" x="3870325" y="3351213"/>
          <p14:tracePt t="13816" x="3933825" y="3351213"/>
          <p14:tracePt t="13818" x="4003675" y="3351213"/>
          <p14:tracePt t="13820" x="4067175" y="3357563"/>
          <p14:tracePt t="13822" x="4138613" y="3357563"/>
          <p14:tracePt t="13824" x="4187825" y="3365500"/>
          <p14:tracePt t="13826" x="4257675" y="3365500"/>
          <p14:tracePt t="13827" x="4313238" y="3371850"/>
          <p14:tracePt t="13830" x="4362450" y="3371850"/>
          <p14:tracePt t="13832" x="4419600" y="3386138"/>
          <p14:tracePt t="13833" x="4460875" y="3386138"/>
          <p14:tracePt t="13835" x="4503738" y="3386138"/>
          <p14:tracePt t="13839" x="4552950" y="3392488"/>
          <p14:tracePt t="13840" x="4587875" y="3392488"/>
          <p14:tracePt t="13841" x="4622800" y="3392488"/>
          <p14:tracePt t="13843" x="4643438" y="3392488"/>
          <p14:tracePt t="13848" x="4678363" y="3400425"/>
          <p14:tracePt t="13850" x="4692650" y="3400425"/>
          <p14:tracePt t="13851" x="4700588" y="3400425"/>
          <p14:tracePt t="13856" x="4706938" y="3400425"/>
          <p14:tracePt t="13868" x="4692650" y="3400425"/>
          <p14:tracePt t="13871" x="4686300" y="3400425"/>
          <p14:tracePt t="13872" x="4678363" y="3400425"/>
          <p14:tracePt t="13874" x="4672013" y="3400425"/>
          <p14:tracePt t="13875" x="4651375" y="3400425"/>
          <p14:tracePt t="13877" x="4637088" y="3400425"/>
          <p14:tracePt t="13880" x="4614863" y="3400425"/>
          <p14:tracePt t="13882" x="4587875" y="3400425"/>
          <p14:tracePt t="13884" x="4565650" y="3400425"/>
          <p14:tracePt t="13885" x="4538663" y="3400425"/>
          <p14:tracePt t="13889" x="4503738" y="3400425"/>
          <p14:tracePt t="13890" x="4468813" y="3386138"/>
          <p14:tracePt t="13891" x="4440238" y="3386138"/>
          <p14:tracePt t="13895" x="4397375" y="3379788"/>
          <p14:tracePt t="13896" x="4362450" y="3379788"/>
          <p14:tracePt t="13898" x="4321175" y="3371850"/>
          <p14:tracePt t="13900" x="4264025" y="3371850"/>
          <p14:tracePt t="13901" x="4214813" y="3365500"/>
          <p14:tracePt t="13904" x="4165600" y="3365500"/>
          <p14:tracePt t="13906" x="4116388" y="3351213"/>
          <p14:tracePt t="13908" x="4052888" y="3351213"/>
          <p14:tracePt t="13910" x="4003675" y="3343275"/>
          <p14:tracePt t="13911" x="3948113" y="3343275"/>
          <p14:tracePt t="13914" x="3884613" y="3343275"/>
          <p14:tracePt t="13916" x="3829050" y="3336925"/>
          <p14:tracePt t="13917" x="3765550" y="3336925"/>
          <p14:tracePt t="13920" x="3709988" y="3336925"/>
          <p14:tracePt t="13922" x="3652838" y="3330575"/>
          <p14:tracePt t="13924" x="3597275" y="3330575"/>
          <p14:tracePt t="13925" x="3533775" y="3330575"/>
          <p14:tracePt t="13927" x="3484563" y="3330575"/>
          <p14:tracePt t="13930" x="3429000" y="3330575"/>
          <p14:tracePt t="13932" x="3379788" y="3330575"/>
          <p14:tracePt t="13933" x="3336925" y="3330575"/>
          <p14:tracePt t="13935" x="3281363" y="3330575"/>
          <p14:tracePt t="13938" x="3238500" y="3330575"/>
          <p14:tracePt t="13940" x="3203575" y="3330575"/>
          <p14:tracePt t="13941" x="3160713" y="3330575"/>
          <p14:tracePt t="13944" x="3125788" y="3330575"/>
          <p14:tracePt t="13946" x="3098800" y="3330575"/>
          <p14:tracePt t="13948" x="3062288" y="3330575"/>
          <p14:tracePt t="13950" x="3035300" y="3336925"/>
          <p14:tracePt t="13951" x="3021013" y="3336925"/>
          <p14:tracePt t="13953" x="3000375" y="3351213"/>
          <p14:tracePt t="13956" x="2986088" y="3351213"/>
          <p14:tracePt t="13958" x="2971800" y="3357563"/>
          <p14:tracePt t="13959" x="2965450" y="3357563"/>
          <p14:tracePt t="13963" x="2957513" y="3365500"/>
          <p14:tracePt t="13984" x="2957513" y="3371850"/>
          <p14:tracePt t="13986" x="2971800" y="3371850"/>
          <p14:tracePt t="13989" x="2978150" y="3371850"/>
          <p14:tracePt t="13990" x="2986088" y="3371850"/>
          <p14:tracePt t="13992" x="3006725" y="3386138"/>
          <p14:tracePt t="13993" x="3013075" y="3386138"/>
          <p14:tracePt t="13995" x="3027363" y="3386138"/>
          <p14:tracePt t="13998" x="3055938" y="3386138"/>
          <p14:tracePt t="14000" x="3084513" y="3386138"/>
          <p14:tracePt t="14001" x="3111500" y="3386138"/>
          <p14:tracePt t="14003" x="3148013" y="3386138"/>
          <p14:tracePt t="14006" x="3189288" y="3386138"/>
          <p14:tracePt t="14008" x="3224213" y="3386138"/>
          <p14:tracePt t="14009" x="3267075" y="3386138"/>
          <p14:tracePt t="14012" x="3322638" y="3386138"/>
          <p14:tracePt t="14014" x="3371850" y="3386138"/>
          <p14:tracePt t="14016" x="3441700" y="3386138"/>
          <p14:tracePt t="14018" x="3505200" y="3386138"/>
          <p14:tracePt t="14019" x="3568700" y="3379788"/>
          <p14:tracePt t="14022" x="3638550" y="3379788"/>
          <p14:tracePt t="14024" x="3695700" y="3379788"/>
          <p14:tracePt t="14025" x="3779838" y="3371850"/>
          <p14:tracePt t="14027" x="3835400" y="3365500"/>
          <p14:tracePt t="14030" x="3906838" y="3365500"/>
          <p14:tracePt t="14032" x="3976688" y="3351213"/>
          <p14:tracePt t="14033" x="4046538" y="3351213"/>
          <p14:tracePt t="14035" x="4116388" y="3351213"/>
          <p14:tracePt t="14038" x="4187825" y="3343275"/>
          <p14:tracePt t="14040" x="4249738" y="3343275"/>
          <p14:tracePt t="14041" x="4313238" y="3336925"/>
          <p14:tracePt t="14043" x="4376738" y="3336925"/>
          <p14:tracePt t="14045" x="4446588" y="3330575"/>
          <p14:tracePt t="14048" x="4495800" y="3330575"/>
          <p14:tracePt t="14049" x="4552950" y="3316288"/>
          <p14:tracePt t="14051" x="4594225" y="3316288"/>
          <p14:tracePt t="14053" x="4637088" y="3308350"/>
          <p14:tracePt t="14056" x="4678363" y="3308350"/>
          <p14:tracePt t="14058" x="4713288" y="3302000"/>
          <p14:tracePt t="14059" x="4749800" y="3302000"/>
          <p14:tracePt t="14061" x="4776788" y="3294063"/>
          <p14:tracePt t="14064" x="4805363" y="3294063"/>
          <p14:tracePt t="14066" x="4819650" y="3281363"/>
          <p14:tracePt t="14068" x="4840288" y="3281363"/>
          <p14:tracePt t="14069" x="4848225" y="3273425"/>
          <p14:tracePt t="14074" x="4854575" y="3267075"/>
          <p14:tracePt t="14089" x="4854575" y="3259138"/>
          <p14:tracePt t="14090" x="4848225" y="3259138"/>
          <p14:tracePt t="14092" x="4833938" y="3259138"/>
          <p14:tracePt t="14093" x="4826000" y="3259138"/>
          <p14:tracePt t="14096" x="4819650" y="3244850"/>
          <p14:tracePt t="14098" x="4811713" y="3238500"/>
          <p14:tracePt t="14100" x="4791075" y="3238500"/>
          <p14:tracePt t="14101" x="4776788" y="3232150"/>
          <p14:tracePt t="14103" x="4756150" y="3232150"/>
          <p14:tracePt t="14106" x="4741863" y="3224213"/>
          <p14:tracePt t="14108" x="4713288" y="3209925"/>
          <p14:tracePt t="14109" x="4678363" y="3203575"/>
          <p14:tracePt t="14112" x="4651375" y="3203575"/>
          <p14:tracePt t="14114" x="4614863" y="3197225"/>
          <p14:tracePt t="14116" x="4579938" y="3189288"/>
          <p14:tracePt t="14117" x="4538663" y="3189288"/>
          <p14:tracePt t="14120" x="4495800" y="3175000"/>
          <p14:tracePt t="14122" x="4446588" y="3168650"/>
          <p14:tracePt t="14124" x="4397375" y="3168650"/>
          <p14:tracePt t="14126" x="4341813" y="3160713"/>
          <p14:tracePt t="14127" x="4292600" y="3154363"/>
          <p14:tracePt t="14130" x="4235450" y="3154363"/>
          <p14:tracePt t="14132" x="4187825" y="3140075"/>
          <p14:tracePt t="14133" x="4130675" y="3140075"/>
          <p14:tracePt t="14135" x="4075113" y="3133725"/>
          <p14:tracePt t="14138" x="4011613" y="3125788"/>
          <p14:tracePt t="14140" x="3954463" y="3125788"/>
          <p14:tracePt t="14141" x="3906838" y="3119438"/>
          <p14:tracePt t="14144" x="3849688" y="3119438"/>
          <p14:tracePt t="14145" x="3800475" y="3119438"/>
          <p14:tracePt t="14148" x="3744913" y="3105150"/>
          <p14:tracePt t="14149" x="3702050" y="3105150"/>
          <p14:tracePt t="14152" x="3652838" y="3105150"/>
          <p14:tracePt t="14155" x="3617913" y="3105150"/>
          <p14:tracePt t="14157" x="3568700" y="3098800"/>
          <p14:tracePt t="14158" x="3533775" y="3098800"/>
          <p14:tracePt t="14160" x="3513138" y="3098800"/>
          <p14:tracePt t="14161" x="3484563" y="3098800"/>
          <p14:tracePt t="14164" x="3455988" y="3098800"/>
          <p14:tracePt t="14165" x="3441700" y="3098800"/>
          <p14:tracePt t="14167" x="3421063" y="3098800"/>
          <p14:tracePt t="14173" x="3414713" y="3098800"/>
          <p14:tracePt t="14190" x="3429000" y="3098800"/>
          <p14:tracePt t="14192" x="3441700" y="3098800"/>
          <p14:tracePt t="14193" x="3449638" y="3098800"/>
          <p14:tracePt t="14195" x="3470275" y="3098800"/>
          <p14:tracePt t="14198" x="3484563" y="3098800"/>
          <p14:tracePt t="14199" x="3513138" y="3098800"/>
          <p14:tracePt t="14201" x="3540125" y="3098800"/>
          <p14:tracePt t="14203" x="3568700" y="3098800"/>
          <p14:tracePt t="14206" x="3603625" y="3098800"/>
          <p14:tracePt t="14208" x="3638550" y="3098800"/>
          <p14:tracePt t="14209" x="3673475" y="3098800"/>
          <p14:tracePt t="14213" x="3716338" y="3098800"/>
          <p14:tracePt t="14215" x="3759200" y="3098800"/>
          <p14:tracePt t="14216" x="3814763" y="3098800"/>
          <p14:tracePt t="14218" x="3863975" y="3090863"/>
          <p14:tracePt t="14219" x="3927475" y="3090863"/>
          <p14:tracePt t="14222" x="3976688" y="3084513"/>
          <p14:tracePt t="14224" x="4040188" y="3084513"/>
          <p14:tracePt t="14225" x="4095750" y="3070225"/>
          <p14:tracePt t="14228" x="4151313" y="3070225"/>
          <p14:tracePt t="14230" x="4214813" y="3070225"/>
          <p14:tracePt t="14232" x="4278313" y="3062288"/>
          <p14:tracePt t="14233" x="4341813" y="3062288"/>
          <p14:tracePt t="14235" x="4411663" y="3062288"/>
          <p14:tracePt t="14238" x="4468813" y="3062288"/>
          <p14:tracePt t="14240" x="4530725" y="3062288"/>
          <p14:tracePt t="14241" x="4594225" y="3055938"/>
          <p14:tracePt t="14244" x="4643438" y="3055938"/>
          <p14:tracePt t="14245" x="4706938" y="3055938"/>
          <p14:tracePt t="14248" x="4770438" y="3055938"/>
          <p14:tracePt t="14249" x="4819650" y="3055938"/>
          <p14:tracePt t="14251" x="4875213" y="3055938"/>
          <p14:tracePt t="14253" x="4918075" y="3055938"/>
          <p14:tracePt t="14256" x="4973638" y="3055938"/>
          <p14:tracePt t="14258" x="5016500" y="3055938"/>
          <p14:tracePt t="14259" x="5065713" y="3055938"/>
          <p14:tracePt t="14261" x="5092700" y="3055938"/>
          <p14:tracePt t="14264" x="5135563" y="3055938"/>
          <p14:tracePt t="14266" x="5170488" y="3055938"/>
          <p14:tracePt t="14267" x="5199063" y="3055938"/>
          <p14:tracePt t="14271" x="5233988" y="3055938"/>
          <p14:tracePt t="14273" x="5254625" y="3055938"/>
          <p14:tracePt t="14274" x="5275263" y="3055938"/>
          <p14:tracePt t="14276" x="5297488" y="3049588"/>
          <p14:tracePt t="14277" x="5303838" y="3049588"/>
          <p14:tracePt t="14280" x="5311775" y="3049588"/>
          <p14:tracePt t="14282" x="5324475" y="3049588"/>
          <p14:tracePt t="14312" x="5318125" y="3049588"/>
          <p14:tracePt t="14314" x="5318125" y="3035300"/>
          <p14:tracePt t="14316" x="5311775" y="3035300"/>
          <p14:tracePt t="14318" x="5303838" y="3035300"/>
          <p14:tracePt t="14320" x="5283200" y="3035300"/>
          <p14:tracePt t="14322" x="5275263" y="3035300"/>
          <p14:tracePt t="14324" x="5254625" y="3035300"/>
          <p14:tracePt t="14325" x="5233988" y="3035300"/>
          <p14:tracePt t="14327" x="5213350" y="3035300"/>
          <p14:tracePt t="14330" x="5184775" y="3035300"/>
          <p14:tracePt t="14332" x="5164138" y="3035300"/>
          <p14:tracePt t="14333" x="5135563" y="3035300"/>
          <p14:tracePt t="14335" x="5106988" y="3035300"/>
          <p14:tracePt t="14338" x="5080000" y="3035300"/>
          <p14:tracePt t="14340" x="5043488" y="3035300"/>
          <p14:tracePt t="14341" x="5008563" y="3035300"/>
          <p14:tracePt t="14344" x="4987925" y="3035300"/>
          <p14:tracePt t="14346" x="4953000" y="3035300"/>
          <p14:tracePt t="14348" x="4924425" y="3035300"/>
          <p14:tracePt t="14350" x="4889500" y="3035300"/>
          <p14:tracePt t="14352" x="4860925" y="3035300"/>
          <p14:tracePt t="14355" x="4833938" y="3035300"/>
          <p14:tracePt t="14356" x="4811713" y="3035300"/>
          <p14:tracePt t="14358" x="4784725" y="3041650"/>
          <p14:tracePt t="14360" x="4756150" y="3041650"/>
          <p14:tracePt t="14363" x="4741863" y="3041650"/>
          <p14:tracePt t="14364" x="4721225" y="3041650"/>
          <p14:tracePt t="14366" x="4706938" y="3041650"/>
          <p14:tracePt t="14368" x="4686300" y="3049588"/>
          <p14:tracePt t="14369" x="4678363" y="3049588"/>
          <p14:tracePt t="14372" x="4672013" y="3049588"/>
          <p14:tracePt t="14374" x="4657725" y="3049588"/>
          <p14:tracePt t="14376" x="4651375" y="3049588"/>
          <p14:tracePt t="14378" x="4643438" y="3055938"/>
          <p14:tracePt t="14390" x="4637088" y="3055938"/>
          <p14:tracePt t="14410" x="4637088" y="3070225"/>
          <p14:tracePt t="14428" x="4637088" y="3076575"/>
          <p14:tracePt t="14432" x="4643438" y="3076575"/>
          <p14:tracePt t="14440" x="4657725" y="3076575"/>
          <p14:tracePt t="14448" x="4664075" y="3076575"/>
          <p14:tracePt t="14452" x="4672013" y="3076575"/>
          <p14:tracePt t="14454" x="4672013" y="3084513"/>
          <p14:tracePt t="14458" x="4678363" y="3084513"/>
          <p14:tracePt t="14461" x="4692650" y="3084513"/>
          <p14:tracePt t="14464" x="4700588" y="3084513"/>
          <p14:tracePt t="14466" x="4706938" y="3084513"/>
          <p14:tracePt t="14467" x="4713288" y="3084513"/>
          <p14:tracePt t="14471" x="4727575" y="3084513"/>
          <p14:tracePt t="14473" x="4741863" y="3084513"/>
          <p14:tracePt t="14474" x="4741863" y="3070225"/>
          <p14:tracePt t="14476" x="4762500" y="3070225"/>
          <p14:tracePt t="14477" x="4770438" y="3070225"/>
          <p14:tracePt t="14481" x="4776788" y="3070225"/>
          <p14:tracePt t="14482" x="4784725" y="3062288"/>
          <p14:tracePt t="14484" x="4799013" y="3062288"/>
          <p14:tracePt t="14485" x="4805363" y="3062288"/>
          <p14:tracePt t="14490" x="4811713" y="3055938"/>
          <p14:tracePt t="14492" x="4819650" y="3055938"/>
          <p14:tracePt t="14493" x="4833938" y="3055938"/>
          <p14:tracePt t="14500" x="4840288" y="3055938"/>
          <p14:tracePt t="14532" x="4840288" y="3049588"/>
          <p14:tracePt t="14534" x="4833938" y="3049588"/>
          <p14:tracePt t="14536" x="4826000" y="3049588"/>
          <p14:tracePt t="14539" x="4819650" y="3049588"/>
          <p14:tracePt t="14540" x="4811713" y="3049588"/>
          <p14:tracePt t="14542" x="4799013" y="3049588"/>
          <p14:tracePt t="14544" x="4791075" y="3049588"/>
          <p14:tracePt t="14546" x="4776788" y="3049588"/>
          <p14:tracePt t="14548" x="4756150" y="3049588"/>
          <p14:tracePt t="14550" x="4741863" y="3049588"/>
          <p14:tracePt t="14551" x="4721225" y="3049588"/>
          <p14:tracePt t="14555" x="4706938" y="3049588"/>
          <p14:tracePt t="14557" x="4686300" y="3049588"/>
          <p14:tracePt t="14558" x="4657725" y="3049588"/>
          <p14:tracePt t="14560" x="4637088" y="3049588"/>
          <p14:tracePt t="14561" x="4614863" y="3049588"/>
          <p14:tracePt t="14564" x="4587875" y="3049588"/>
          <p14:tracePt t="14566" x="4565650" y="3049588"/>
          <p14:tracePt t="14567" x="4538663" y="3049588"/>
          <p14:tracePt t="14569" x="4510088" y="3049588"/>
          <p14:tracePt t="14572" x="4481513" y="3049588"/>
          <p14:tracePt t="14574" x="4460875" y="3049588"/>
          <p14:tracePt t="14576" x="4425950" y="3049588"/>
          <p14:tracePt t="14579" x="4397375" y="3049588"/>
          <p14:tracePt t="14581" x="4370388" y="3049588"/>
          <p14:tracePt t="14582" x="4333875" y="3055938"/>
          <p14:tracePt t="14584" x="4306888" y="3055938"/>
          <p14:tracePt t="14585" x="4271963" y="3055938"/>
          <p14:tracePt t="14588" x="4249738" y="3070225"/>
          <p14:tracePt t="14590" x="4214813" y="3070225"/>
          <p14:tracePt t="14591" x="4179888" y="3076575"/>
          <p14:tracePt t="14593" x="4144963" y="3084513"/>
          <p14:tracePt t="14595" x="4110038" y="3084513"/>
          <p14:tracePt t="14598" x="4075113" y="3090863"/>
          <p14:tracePt t="14600" x="4040188" y="3105150"/>
          <p14:tracePt t="14601" x="4011613" y="3111500"/>
          <p14:tracePt t="14604" x="3968750" y="3111500"/>
          <p14:tracePt t="14606" x="3933825" y="3119438"/>
          <p14:tracePt t="14608" x="3898900" y="3125788"/>
          <p14:tracePt t="14610" x="3863975" y="3140075"/>
          <p14:tracePt t="14611" x="3829050" y="3148013"/>
          <p14:tracePt t="14614" x="3794125" y="3154363"/>
          <p14:tracePt t="14616" x="3759200" y="3160713"/>
          <p14:tracePt t="14617" x="3722688" y="3175000"/>
          <p14:tracePt t="14619" x="3687763" y="3182938"/>
          <p14:tracePt t="14622" x="3660775" y="3189288"/>
          <p14:tracePt t="14624" x="3632200" y="3209925"/>
          <p14:tracePt t="14625" x="3603625" y="3209925"/>
          <p14:tracePt t="14627" x="3582988" y="3217863"/>
          <p14:tracePt t="14630" x="3562350" y="3224213"/>
          <p14:tracePt t="14632" x="3533775" y="3232150"/>
          <p14:tracePt t="14633" x="3527425" y="3244850"/>
          <p14:tracePt t="14635" x="3513138" y="3244850"/>
          <p14:tracePt t="14638" x="3498850" y="3252788"/>
          <p14:tracePt t="14640" x="3490913" y="3252788"/>
          <p14:tracePt t="14648" x="3490913" y="3259138"/>
          <p14:tracePt t="14658" x="3498850" y="3259138"/>
          <p14:tracePt t="14660" x="3505200" y="3259138"/>
          <p14:tracePt t="14664" x="3513138" y="3259138"/>
          <p14:tracePt t="14666" x="3533775" y="3259138"/>
          <p14:tracePt t="14667" x="3540125" y="3259138"/>
          <p14:tracePt t="14669" x="3548063" y="3259138"/>
          <p14:tracePt t="14672" x="3568700" y="3259138"/>
          <p14:tracePt t="14674" x="3582988" y="3244850"/>
          <p14:tracePt t="14675" x="3603625" y="3244850"/>
          <p14:tracePt t="14677" x="3617913" y="3238500"/>
          <p14:tracePt t="14681" x="3638550" y="3232150"/>
          <p14:tracePt t="14682" x="3652838" y="3232150"/>
          <p14:tracePt t="14684" x="3681413" y="3224213"/>
          <p14:tracePt t="14685" x="3709988" y="3209925"/>
          <p14:tracePt t="14689" x="3730625" y="3203575"/>
          <p14:tracePt t="14690" x="3751263" y="3197225"/>
          <p14:tracePt t="14692" x="3779838" y="3189288"/>
          <p14:tracePt t="14693" x="3800475" y="3175000"/>
          <p14:tracePt t="14695" x="3821113" y="3168650"/>
          <p14:tracePt t="14698" x="3849688" y="3160713"/>
          <p14:tracePt t="14699" x="3870325" y="3154363"/>
          <p14:tracePt t="14701" x="3892550" y="3140075"/>
          <p14:tracePt t="14703" x="3906838" y="3133725"/>
          <p14:tracePt t="14705" x="3927475" y="3125788"/>
          <p14:tracePt t="14708" x="3941763" y="3119438"/>
          <p14:tracePt t="14709" x="3962400" y="3105150"/>
          <p14:tracePt t="14712" x="3968750" y="3098800"/>
          <p14:tracePt t="14714" x="3990975" y="3090863"/>
          <p14:tracePt t="14716" x="3997325" y="3084513"/>
          <p14:tracePt t="14718" x="4003675" y="3070225"/>
          <p14:tracePt t="14719" x="4003675" y="3062288"/>
          <p14:tracePt t="14722" x="4003675" y="3055938"/>
          <p14:tracePt t="14724" x="4011613" y="3055938"/>
          <p14:tracePt t="14725" x="4011613" y="3049588"/>
          <p14:tracePt t="14730" x="4011613" y="3035300"/>
          <p14:tracePt t="14734" x="4011613" y="3027363"/>
          <p14:tracePt t="14735" x="4003675" y="3027363"/>
          <p14:tracePt t="14738" x="4003675" y="3021013"/>
          <p14:tracePt t="14740" x="3990975" y="3021013"/>
          <p14:tracePt t="14741" x="3983038" y="3013075"/>
          <p14:tracePt t="14743" x="3968750" y="3000375"/>
          <p14:tracePt t="14745" x="3954463" y="2992438"/>
          <p14:tracePt t="14748" x="3941763" y="2992438"/>
          <p14:tracePt t="14750" x="3919538" y="2986088"/>
          <p14:tracePt t="14751" x="3898900" y="2978150"/>
          <p14:tracePt t="14755" x="3878263" y="2978150"/>
          <p14:tracePt t="14757" x="3849688" y="2963863"/>
          <p14:tracePt t="14758" x="3814763" y="2963863"/>
          <p14:tracePt t="14760" x="3794125" y="2957513"/>
          <p14:tracePt t="14761" x="3759200" y="2957513"/>
          <p14:tracePt t="14763" x="3722688" y="2951163"/>
          <p14:tracePt t="14766" x="3687763" y="2951163"/>
          <p14:tracePt t="14768" x="3638550" y="2951163"/>
          <p14:tracePt t="14769" x="3603625" y="2943225"/>
          <p14:tracePt t="14772" x="3562350" y="2943225"/>
          <p14:tracePt t="14774" x="3519488" y="2943225"/>
          <p14:tracePt t="14775" x="3478213" y="2943225"/>
          <p14:tracePt t="14779" x="3421063" y="2943225"/>
          <p14:tracePt t="14781" x="3379788" y="2943225"/>
          <p14:tracePt t="14782" x="3336925" y="2943225"/>
          <p14:tracePt t="14784" x="3287713" y="2943225"/>
          <p14:tracePt t="14785" x="3246438" y="2943225"/>
          <p14:tracePt t="14788" x="3203575" y="2943225"/>
          <p14:tracePt t="14790" x="3160713" y="2943225"/>
          <p14:tracePt t="14792" x="3111500" y="2943225"/>
          <p14:tracePt t="14793" x="3070225" y="2943225"/>
          <p14:tracePt t="14795" x="3035300" y="2943225"/>
          <p14:tracePt t="14798" x="3000375" y="2943225"/>
          <p14:tracePt t="14800" x="2965450" y="2943225"/>
          <p14:tracePt t="14802" x="2936875" y="2943225"/>
          <p14:tracePt t="14804" x="2916238" y="2943225"/>
          <p14:tracePt t="14806" x="2887663" y="2943225"/>
          <p14:tracePt t="14808" x="2859088" y="2943225"/>
          <p14:tracePt t="14809" x="2844800" y="2943225"/>
          <p14:tracePt t="14812" x="2824163" y="2943225"/>
          <p14:tracePt t="14814" x="2817813" y="2943225"/>
          <p14:tracePt t="14816" x="2809875" y="2943225"/>
          <p14:tracePt t="14820" x="2795588" y="2943225"/>
          <p14:tracePt t="14864" x="2803525" y="2943225"/>
          <p14:tracePt t="14871" x="2809875" y="2943225"/>
          <p14:tracePt t="14874" x="2817813" y="2943225"/>
          <p14:tracePt t="14880" x="2830513" y="2943225"/>
          <p14:tracePt t="14940" x="2824163" y="2943225"/>
          <p14:tracePt t="14942" x="2817813" y="2943225"/>
          <p14:tracePt t="14946" x="2809875" y="2943225"/>
          <p14:tracePt t="14948" x="2795588" y="2943225"/>
          <p14:tracePt t="14950" x="2789238" y="2943225"/>
          <p14:tracePt t="14951" x="2781300" y="2943225"/>
          <p14:tracePt t="14957" x="2774950" y="2943225"/>
          <p14:tracePt t="14958" x="2760663" y="2943225"/>
          <p14:tracePt t="14960" x="2754313" y="2943225"/>
          <p14:tracePt t="14961" x="2746375" y="2943225"/>
          <p14:tracePt t="14964" x="2740025" y="2943225"/>
          <p14:tracePt t="14966" x="2725738" y="2928938"/>
          <p14:tracePt t="14967" x="2719388" y="2928938"/>
          <p14:tracePt t="14971" x="2711450" y="2928938"/>
          <p14:tracePt t="14972" x="2705100" y="2928938"/>
          <p14:tracePt t="14976" x="2682875" y="2928938"/>
          <p14:tracePt t="14981" x="2676525" y="2928938"/>
          <p14:tracePt t="14982" x="2670175" y="2928938"/>
          <p14:tracePt t="14983" x="2655888" y="2928938"/>
          <p14:tracePt t="14985" x="2647950" y="2928938"/>
          <p14:tracePt t="14988" x="2641600" y="2928938"/>
          <p14:tracePt t="14990" x="2620963" y="2928938"/>
          <p14:tracePt t="14992" x="2613025" y="2928938"/>
          <p14:tracePt t="14995" x="2606675" y="2928938"/>
          <p14:tracePt t="14995" x="2598738" y="2928938"/>
          <p14:tracePt t="14998" x="2586038" y="2936875"/>
          <p14:tracePt t="15000" x="2571750" y="2943225"/>
          <p14:tracePt t="15003" x="2563813" y="2943225"/>
          <p14:tracePt t="15004" x="2549525" y="2943225"/>
          <p14:tracePt t="15006" x="2536825" y="2951163"/>
          <p14:tracePt t="15008" x="2528888" y="2963863"/>
          <p14:tracePt t="15009" x="2508250" y="2963863"/>
          <p14:tracePt t="15011" x="2500313" y="2971800"/>
          <p14:tracePt t="15014" x="2493963" y="2978150"/>
          <p14:tracePt t="15016" x="2473325" y="2978150"/>
          <p14:tracePt t="15017" x="2465388" y="2986088"/>
          <p14:tracePt t="15020" x="2459038" y="3000375"/>
          <p14:tracePt t="15022" x="2438400" y="3000375"/>
          <p14:tracePt t="15024" x="2438400" y="3006725"/>
          <p14:tracePt t="15025" x="2430463" y="3013075"/>
          <p14:tracePt t="15027" x="2424113" y="3013075"/>
          <p14:tracePt t="15030" x="2409825" y="3021013"/>
          <p14:tracePt t="15034" x="2401888" y="3021013"/>
          <p14:tracePt t="15036" x="2401888" y="3035300"/>
          <p14:tracePt t="15160" x="2395538" y="3035300"/>
          <p14:tracePt t="15168" x="2395538" y="3041650"/>
          <p14:tracePt t="15176" x="2389188" y="3041650"/>
          <p14:tracePt t="15178" x="2389188" y="3049588"/>
          <p14:tracePt t="15194" x="2374900" y="3049588"/>
          <p14:tracePt t="15481" x="2381250" y="3049588"/>
          <p14:tracePt t="15484" x="2389188" y="3049588"/>
          <p14:tracePt t="15489" x="2395538" y="3049588"/>
          <p14:tracePt t="15492" x="2409825" y="3055938"/>
          <p14:tracePt t="15496" x="2416175" y="3055938"/>
          <p14:tracePt t="15498" x="2424113" y="3055938"/>
          <p14:tracePt t="15500" x="2430463" y="3055938"/>
          <p14:tracePt t="15504" x="2444750" y="3055938"/>
          <p14:tracePt t="15506" x="2451100" y="3070225"/>
          <p14:tracePt t="15508" x="2459038" y="3070225"/>
          <p14:tracePt t="15512" x="2465388" y="3070225"/>
          <p14:tracePt t="15514" x="2479675" y="3070225"/>
          <p14:tracePt t="15516" x="2487613" y="3070225"/>
          <p14:tracePt t="15517" x="2493963" y="3076575"/>
          <p14:tracePt t="15519" x="2500313" y="3076575"/>
          <p14:tracePt t="15522" x="2514600" y="3076575"/>
          <p14:tracePt t="15524" x="2522538" y="3076575"/>
          <p14:tracePt t="15525" x="2528888" y="3076575"/>
          <p14:tracePt t="15527" x="2536825" y="3076575"/>
          <p14:tracePt t="15530" x="2549525" y="3076575"/>
          <p14:tracePt t="15532" x="2557463" y="3076575"/>
          <p14:tracePt t="15533" x="2563813" y="3076575"/>
          <p14:tracePt t="15535" x="2571750" y="3076575"/>
          <p14:tracePt t="15539" x="2586038" y="3076575"/>
          <p14:tracePt t="15540" x="2592388" y="3076575"/>
          <p14:tracePt t="15542" x="2598738" y="3076575"/>
          <p14:tracePt t="15544" x="2606675" y="3076575"/>
          <p14:tracePt t="15549" x="2627313" y="3076575"/>
          <p14:tracePt t="15552" x="2635250" y="3076575"/>
          <p14:tracePt t="15556" x="2641600" y="3076575"/>
          <p14:tracePt t="15568" x="2655888" y="3076575"/>
          <p14:tracePt t="15761" x="2655888" y="3084513"/>
          <p14:tracePt t="15766" x="2662238" y="3084513"/>
          <p14:tracePt t="15770" x="2670175" y="3084513"/>
          <p14:tracePt t="15774" x="2676525" y="3090863"/>
          <p14:tracePt t="15776" x="2690813" y="3090863"/>
          <p14:tracePt t="15777" x="2697163" y="3090863"/>
          <p14:tracePt t="15780" x="2705100" y="3090863"/>
          <p14:tracePt t="15782" x="2711450" y="3090863"/>
          <p14:tracePt t="15784" x="2725738" y="3090863"/>
          <p14:tracePt t="15787" x="2732088" y="3090863"/>
          <p14:tracePt t="15789" x="2746375" y="3090863"/>
          <p14:tracePt t="15790" x="2760663" y="3090863"/>
          <p14:tracePt t="15792" x="2774950" y="3090863"/>
          <p14:tracePt t="15793" x="2795588" y="3090863"/>
          <p14:tracePt t="15798" x="2830513" y="3090863"/>
          <p14:tracePt t="15800" x="2844800" y="3090863"/>
          <p14:tracePt t="15802" x="2873375" y="3090863"/>
          <p14:tracePt t="15804" x="2887663" y="3090863"/>
          <p14:tracePt t="15806" x="2916238" y="3090863"/>
          <p14:tracePt t="15808" x="2936875" y="3090863"/>
          <p14:tracePt t="15809" x="2951163" y="3090863"/>
          <p14:tracePt t="15812" x="2978150" y="3090863"/>
          <p14:tracePt t="15814" x="2986088" y="3090863"/>
          <p14:tracePt t="15816" x="3006725" y="3090863"/>
          <p14:tracePt t="15818" x="3021013" y="3090863"/>
          <p14:tracePt t="15820" x="3027363" y="3090863"/>
          <p14:tracePt t="15822" x="3049588" y="3090863"/>
          <p14:tracePt t="15824" x="3055938" y="3090863"/>
          <p14:tracePt t="15825" x="3062288" y="3090863"/>
          <p14:tracePt t="15830" x="3076575" y="3090863"/>
          <p14:tracePt t="15882" x="3070225" y="3090863"/>
          <p14:tracePt t="15886" x="3062288" y="3090863"/>
          <p14:tracePt t="15889" x="3055938" y="3090863"/>
          <p14:tracePt t="15892" x="3041650" y="3090863"/>
          <p14:tracePt t="15893" x="3035300" y="3090863"/>
          <p14:tracePt t="15898" x="3021013" y="3090863"/>
          <p14:tracePt t="15900" x="3006725" y="3090863"/>
          <p14:tracePt t="15901" x="3000375" y="3090863"/>
          <p14:tracePt t="15906" x="2986088" y="3090863"/>
          <p14:tracePt t="15908" x="2971800" y="3090863"/>
          <p14:tracePt t="15915" x="2951163" y="3090863"/>
          <p14:tracePt t="15916" x="2936875" y="3090863"/>
          <p14:tracePt t="15917" x="2922588" y="3090863"/>
          <p14:tracePt t="15920" x="2916238" y="3090863"/>
          <p14:tracePt t="15922" x="2901950" y="3090863"/>
          <p14:tracePt t="15924" x="2894013" y="3105150"/>
          <p14:tracePt t="15926" x="2887663" y="3105150"/>
          <p14:tracePt t="15928" x="2879725" y="3105150"/>
          <p14:tracePt t="15931" x="2867025" y="3111500"/>
          <p14:tracePt t="15932" x="2859088" y="3111500"/>
          <p14:tracePt t="15936" x="2852738" y="3111500"/>
          <p14:tracePt t="15939" x="2844800" y="3119438"/>
          <p14:tracePt t="15942" x="2830513" y="3119438"/>
          <p14:tracePt t="15996" x="2838450" y="3119438"/>
          <p14:tracePt t="16002" x="2844800" y="3119438"/>
          <p14:tracePt t="16006" x="2852738" y="3119438"/>
          <p14:tracePt t="16008" x="2867025" y="3119438"/>
          <p14:tracePt t="16010" x="2873375" y="3119438"/>
          <p14:tracePt t="16013" x="2879725" y="3119438"/>
          <p14:tracePt t="16015" x="2887663" y="3119438"/>
          <p14:tracePt t="16016" x="2901950" y="3119438"/>
          <p14:tracePt t="16018" x="2908300" y="3119438"/>
          <p14:tracePt t="16019" x="2916238" y="3105150"/>
          <p14:tracePt t="16022" x="2922588" y="3105150"/>
          <p14:tracePt t="16024" x="2936875" y="3105150"/>
          <p14:tracePt t="16025" x="2936875" y="3098800"/>
          <p14:tracePt t="16028" x="2943225" y="3098800"/>
          <p14:tracePt t="16032" x="2951163" y="3098800"/>
          <p14:tracePt t="16036" x="2957513" y="3090863"/>
          <p14:tracePt t="16055" x="2957513" y="3084513"/>
          <p14:tracePt t="16057" x="2951163" y="3084513"/>
          <p14:tracePt t="16060" x="2936875" y="3070225"/>
          <p14:tracePt t="16062" x="2928938" y="3070225"/>
          <p14:tracePt t="16064" x="2922588" y="3062288"/>
          <p14:tracePt t="16068" x="2916238" y="3055938"/>
          <p14:tracePt t="16069" x="2901950" y="3049588"/>
          <p14:tracePt t="16072" x="2894013" y="3049588"/>
          <p14:tracePt t="16074" x="2879725" y="3035300"/>
          <p14:tracePt t="16076" x="2867025" y="3035300"/>
          <p14:tracePt t="16077" x="2859088" y="3027363"/>
          <p14:tracePt t="16082" x="2844800" y="3021013"/>
          <p14:tracePt t="16084" x="2830513" y="3021013"/>
          <p14:tracePt t="16085" x="2824163" y="3013075"/>
          <p14:tracePt t="16088" x="2817813" y="3013075"/>
          <p14:tracePt t="16090" x="2809875" y="3013075"/>
          <p14:tracePt t="16092" x="2795588" y="3000375"/>
          <p14:tracePt t="16093" x="2789238" y="3000375"/>
          <p14:tracePt t="16098" x="2760663" y="3000375"/>
          <p14:tracePt t="16100" x="2754313" y="2992438"/>
          <p14:tracePt t="16102" x="2746375" y="2992438"/>
          <p14:tracePt t="16103" x="2740025" y="2992438"/>
          <p14:tracePt t="16105" x="2725738" y="2992438"/>
          <p14:tracePt t="16108" x="2719388" y="2992438"/>
          <p14:tracePt t="16109" x="2711450" y="2992438"/>
          <p14:tracePt t="16111" x="2705100" y="2992438"/>
          <p14:tracePt t="16116" x="2690813" y="2992438"/>
          <p14:tracePt t="16117" x="2682875" y="2986088"/>
          <p14:tracePt t="16124" x="2676525" y="2986088"/>
          <p14:tracePt t="16194" x="2697163" y="2986088"/>
          <p14:tracePt t="16196" x="2705100" y="2986088"/>
          <p14:tracePt t="16198" x="2711450" y="2986088"/>
          <p14:tracePt t="16200" x="2725738" y="3000375"/>
          <p14:tracePt t="16201" x="2732088" y="3000375"/>
          <p14:tracePt t="16206" x="2768600" y="3006725"/>
          <p14:tracePt t="16208" x="2781300" y="3006725"/>
          <p14:tracePt t="16209" x="2803525" y="3006725"/>
          <p14:tracePt t="16213" x="2830513" y="3013075"/>
          <p14:tracePt t="16215" x="2844800" y="3013075"/>
          <p14:tracePt t="16216" x="2873375" y="3013075"/>
          <p14:tracePt t="16218" x="2901950" y="3013075"/>
          <p14:tracePt t="16220" x="2936875" y="3013075"/>
          <p14:tracePt t="16222" x="2957513" y="3013075"/>
          <p14:tracePt t="16224" x="2992438" y="3013075"/>
          <p14:tracePt t="16225" x="3021013" y="3013075"/>
          <p14:tracePt t="16228" x="3055938" y="3013075"/>
          <p14:tracePt t="16231" x="3090863" y="3013075"/>
          <p14:tracePt t="16232" x="3125788" y="3013075"/>
          <p14:tracePt t="16233" x="3160713" y="3013075"/>
          <p14:tracePt t="16235" x="3197225" y="3013075"/>
          <p14:tracePt t="16238" x="3232150" y="3013075"/>
          <p14:tracePt t="16240" x="3267075" y="3013075"/>
          <p14:tracePt t="16241" x="3302000" y="3013075"/>
          <p14:tracePt t="16243" x="3336925" y="3013075"/>
          <p14:tracePt t="16245" x="3365500" y="3013075"/>
          <p14:tracePt t="16248" x="3400425" y="3013075"/>
          <p14:tracePt t="16249" x="3429000" y="3013075"/>
          <p14:tracePt t="16253" x="3463925" y="3013075"/>
          <p14:tracePt t="16253" x="3484563" y="3013075"/>
          <p14:tracePt t="16256" x="3505200" y="3013075"/>
          <p14:tracePt t="16258" x="3519488" y="3013075"/>
          <p14:tracePt t="16259" x="3548063" y="3013075"/>
          <p14:tracePt t="16261" x="3568700" y="3013075"/>
          <p14:tracePt t="16264" x="3576638" y="3013075"/>
          <p14:tracePt t="16266" x="3582988" y="3013075"/>
          <p14:tracePt t="16268" x="3603625" y="3013075"/>
          <p14:tracePt t="16304" x="3597275" y="3013075"/>
          <p14:tracePt t="16306" x="3597275" y="3000375"/>
          <p14:tracePt t="16310" x="3582988" y="3000375"/>
          <p14:tracePt t="16314" x="3562350" y="3000375"/>
          <p14:tracePt t="16316" x="3554413" y="3000375"/>
          <p14:tracePt t="16318" x="3548063" y="3000375"/>
          <p14:tracePt t="16320" x="3527425" y="3000375"/>
          <p14:tracePt t="16323" x="3519488" y="3000375"/>
          <p14:tracePt t="16324" x="3498850" y="3000375"/>
          <p14:tracePt t="16326" x="3484563" y="3000375"/>
          <p14:tracePt t="16328" x="3478213" y="3000375"/>
          <p14:tracePt t="16330" x="3455988" y="3000375"/>
          <p14:tracePt t="16332" x="3441700" y="3000375"/>
          <p14:tracePt t="16333" x="3421063" y="3000375"/>
          <p14:tracePt t="16335" x="3406775" y="3000375"/>
          <p14:tracePt t="16339" x="3392488" y="3000375"/>
          <p14:tracePt t="16340" x="3379788" y="3000375"/>
          <p14:tracePt t="16341" x="3371850" y="3000375"/>
          <p14:tracePt t="16343" x="3357563" y="3000375"/>
          <p14:tracePt t="16345" x="3343275" y="3000375"/>
          <p14:tracePt t="16348" x="3336925" y="3000375"/>
          <p14:tracePt t="16352" x="3322638" y="3000375"/>
          <p14:tracePt t="16353" x="3316288" y="3000375"/>
          <p14:tracePt t="16380" x="3316288" y="3006725"/>
          <p14:tracePt t="16387" x="3322638" y="3006725"/>
          <p14:tracePt t="16390" x="3330575" y="3013075"/>
          <p14:tracePt t="16392" x="3343275" y="3013075"/>
          <p14:tracePt t="16394" x="3357563" y="3021013"/>
          <p14:tracePt t="16396" x="3365500" y="3021013"/>
          <p14:tracePt t="16398" x="3379788" y="3035300"/>
          <p14:tracePt t="16400" x="3400425" y="3035300"/>
          <p14:tracePt t="16401" x="3429000" y="3041650"/>
          <p14:tracePt t="16404" x="3449638" y="3041650"/>
          <p14:tracePt t="16406" x="3478213" y="3049588"/>
          <p14:tracePt t="16408" x="3513138" y="3049588"/>
          <p14:tracePt t="16410" x="3548063" y="3055938"/>
          <p14:tracePt t="16413" x="3582988" y="3055938"/>
          <p14:tracePt t="16415" x="3617913" y="3055938"/>
          <p14:tracePt t="16416" x="3660775" y="3070225"/>
          <p14:tracePt t="16418" x="3716338" y="3070225"/>
          <p14:tracePt t="16420" x="3759200" y="3070225"/>
          <p14:tracePt t="16422" x="3821113" y="3070225"/>
          <p14:tracePt t="16424" x="3870325" y="3070225"/>
          <p14:tracePt t="16425" x="3933825" y="3076575"/>
          <p14:tracePt t="16428" x="3990975" y="3076575"/>
          <p14:tracePt t="16431" x="4046538" y="3076575"/>
          <p14:tracePt t="16432" x="4110038" y="3076575"/>
          <p14:tracePt t="16434" x="4179888" y="3076575"/>
          <p14:tracePt t="16435" x="4243388" y="3076575"/>
          <p14:tracePt t="16439" x="4306888" y="3076575"/>
          <p14:tracePt t="16440" x="4362450" y="3076575"/>
          <p14:tracePt t="16441" x="4425950" y="3070225"/>
          <p14:tracePt t="16443" x="4489450" y="3070225"/>
          <p14:tracePt t="16445" x="4552950" y="3070225"/>
          <p14:tracePt t="16448" x="4622800" y="3070225"/>
          <p14:tracePt t="16449" x="4678363" y="3070225"/>
          <p14:tracePt t="16452" x="4735513" y="3070225"/>
          <p14:tracePt t="16453" x="4799013" y="3070225"/>
          <p14:tracePt t="16456" x="4854575" y="3070225"/>
          <p14:tracePt t="16458" x="4910138" y="3062288"/>
          <p14:tracePt t="16460" x="4959350" y="3062288"/>
          <p14:tracePt t="16461" x="5022850" y="3062288"/>
          <p14:tracePt t="16464" x="5080000" y="3062288"/>
          <p14:tracePt t="16466" x="5135563" y="3062288"/>
          <p14:tracePt t="16467" x="5184775" y="3062288"/>
          <p14:tracePt t="16469" x="5233988" y="3062288"/>
          <p14:tracePt t="16474" x="5332413" y="3062288"/>
          <p14:tracePt t="16476" x="5373688" y="3055938"/>
          <p14:tracePt t="16477" x="5416550" y="3055938"/>
          <p14:tracePt t="16480" x="5472113" y="3055938"/>
          <p14:tracePt t="16482" x="5507038" y="3055938"/>
          <p14:tracePt t="16484" x="5549900" y="3055938"/>
          <p14:tracePt t="16485" x="5584825" y="3055938"/>
          <p14:tracePt t="16489" x="5613400" y="3055938"/>
          <p14:tracePt t="16490" x="5648325" y="3049588"/>
          <p14:tracePt t="16492" x="5676900" y="3049588"/>
          <p14:tracePt t="16493" x="5697538" y="3049588"/>
          <p14:tracePt t="16498" x="5732463" y="3049588"/>
          <p14:tracePt t="16500" x="5753100" y="3035300"/>
          <p14:tracePt t="16502" x="5761038" y="3035300"/>
          <p14:tracePt t="16506" x="5767388" y="3035300"/>
          <p14:tracePt t="16528" x="5761038" y="3035300"/>
          <p14:tracePt t="16530" x="5746750" y="3035300"/>
          <p14:tracePt t="16532" x="5740400" y="3035300"/>
          <p14:tracePt t="16534" x="5732463" y="3035300"/>
          <p14:tracePt t="16536" x="5726113" y="3035300"/>
          <p14:tracePt t="16539" x="5711825" y="3035300"/>
          <p14:tracePt t="16540" x="5697538" y="3035300"/>
          <p14:tracePt t="16541" x="5691188" y="3035300"/>
          <p14:tracePt t="16543" x="5668963" y="3035300"/>
          <p14:tracePt t="16545" x="5641975" y="3035300"/>
          <p14:tracePt t="16548" x="5627688" y="3035300"/>
          <p14:tracePt t="16549" x="5599113" y="3035300"/>
          <p14:tracePt t="16551" x="5570538" y="3035300"/>
          <p14:tracePt t="16553" x="5549900" y="3035300"/>
          <p14:tracePt t="16556" x="5521325" y="3035300"/>
          <p14:tracePt t="16558" x="5494338" y="3035300"/>
          <p14:tracePt t="16559" x="5459413" y="3035300"/>
          <p14:tracePt t="16563" x="5422900" y="3035300"/>
          <p14:tracePt t="16565" x="5395913" y="3035300"/>
          <p14:tracePt t="16566" x="5360988" y="3035300"/>
          <p14:tracePt t="16568" x="5324475" y="3035300"/>
          <p14:tracePt t="16569" x="5289550" y="3041650"/>
          <p14:tracePt t="16572" x="5268913" y="3041650"/>
          <p14:tracePt t="16574" x="5233988" y="3041650"/>
          <p14:tracePt t="16576" x="5199063" y="3049588"/>
          <p14:tracePt t="16578" x="5170488" y="3049588"/>
          <p14:tracePt t="16580" x="5135563" y="3049588"/>
          <p14:tracePt t="16582" x="5114925" y="3055938"/>
          <p14:tracePt t="16584" x="5092700" y="3055938"/>
          <p14:tracePt t="16586" x="5065713" y="3055938"/>
          <p14:tracePt t="16589" x="5043488" y="3070225"/>
          <p14:tracePt t="16590" x="5030788" y="3070225"/>
          <p14:tracePt t="16592" x="5022850" y="3070225"/>
          <p14:tracePt t="16593" x="5008563" y="3070225"/>
          <p14:tracePt t="16596" x="5002213" y="3070225"/>
          <p14:tracePt t="16598" x="4994275" y="3070225"/>
          <p14:tracePt t="16618" x="4994275" y="3076575"/>
          <p14:tracePt t="16626" x="5008563" y="3076575"/>
          <p14:tracePt t="16628" x="5016500" y="3076575"/>
          <p14:tracePt t="16630" x="5022850" y="3076575"/>
          <p14:tracePt t="16632" x="5030788" y="3076575"/>
          <p14:tracePt t="16633" x="5051425" y="3084513"/>
          <p14:tracePt t="16635" x="5065713" y="3084513"/>
          <p14:tracePt t="16639" x="5086350" y="3084513"/>
          <p14:tracePt t="16640" x="5114925" y="3084513"/>
          <p14:tracePt t="16641" x="5135563" y="3084513"/>
          <p14:tracePt t="16643" x="5164138" y="3084513"/>
          <p14:tracePt t="16645" x="5191125" y="3084513"/>
          <p14:tracePt t="16648" x="5226050" y="3084513"/>
          <p14:tracePt t="16649" x="5262563" y="3084513"/>
          <p14:tracePt t="16653" x="5297488" y="3084513"/>
          <p14:tracePt t="16654" x="5332413" y="3084513"/>
          <p14:tracePt t="16656" x="5367338" y="3084513"/>
          <p14:tracePt t="16658" x="5410200" y="3070225"/>
          <p14:tracePt t="16660" x="5445125" y="3070225"/>
          <p14:tracePt t="16661" x="5486400" y="3062288"/>
          <p14:tracePt t="16664" x="5521325" y="3062288"/>
          <p14:tracePt t="16666" x="5570538" y="3062288"/>
          <p14:tracePt t="16667" x="5605463" y="3055938"/>
          <p14:tracePt t="16670" x="5654675" y="3055938"/>
          <p14:tracePt t="16673" x="5691188" y="3049588"/>
          <p14:tracePt t="16674" x="5726113" y="3049588"/>
          <p14:tracePt t="16676" x="5767388" y="3049588"/>
          <p14:tracePt t="16678" x="5802313" y="3035300"/>
          <p14:tracePt t="16680" x="5837238" y="3035300"/>
          <p14:tracePt t="16682" x="5865813" y="3027363"/>
          <p14:tracePt t="16683" x="5900738" y="3021013"/>
          <p14:tracePt t="16685" x="5935663" y="3021013"/>
          <p14:tracePt t="16690" x="5999163" y="3000375"/>
          <p14:tracePt t="16692" x="6027738" y="3000375"/>
          <p14:tracePt t="16694" x="6048375" y="2992438"/>
          <p14:tracePt t="16696" x="6076950" y="2986088"/>
          <p14:tracePt t="16698" x="6105525" y="2986088"/>
          <p14:tracePt t="16700" x="6132513" y="2978150"/>
          <p14:tracePt t="16702" x="6146800" y="2978150"/>
          <p14:tracePt t="16704" x="6175375" y="2963863"/>
          <p14:tracePt t="16706" x="6189663" y="2963863"/>
          <p14:tracePt t="16708" x="6210300" y="2957513"/>
          <p14:tracePt t="16709" x="6224588" y="2957513"/>
          <p14:tracePt t="16711" x="6245225" y="2951163"/>
          <p14:tracePt t="16714" x="6259513" y="2951163"/>
          <p14:tracePt t="16716" x="6273800" y="2943225"/>
          <p14:tracePt t="16718" x="6280150" y="2943225"/>
          <p14:tracePt t="16720" x="6294438" y="2928938"/>
          <p14:tracePt t="16722" x="6308725" y="2928938"/>
          <p14:tracePt t="16724" x="6315075" y="2928938"/>
          <p14:tracePt t="16728" x="6315075" y="2922588"/>
          <p14:tracePt t="16730" x="6323013" y="2922588"/>
          <p14:tracePt t="16778" x="6308725" y="2922588"/>
          <p14:tracePt t="16781" x="6302375" y="2922588"/>
          <p14:tracePt t="16782" x="6294438" y="2922588"/>
          <p14:tracePt t="16784" x="6288088" y="2922588"/>
          <p14:tracePt t="16786" x="6273800" y="2922588"/>
          <p14:tracePt t="16789" x="6265863" y="2922588"/>
          <p14:tracePt t="16790" x="6259513" y="2922588"/>
          <p14:tracePt t="16792" x="6253163" y="2922588"/>
          <p14:tracePt t="16798" x="6230938" y="2922588"/>
          <p14:tracePt t="16800" x="6224588" y="2928938"/>
          <p14:tracePt t="16806" x="6216650" y="2928938"/>
          <p14:tracePt t="16848" x="6224588" y="2928938"/>
          <p14:tracePt t="16850" x="6238875" y="2928938"/>
          <p14:tracePt t="16852" x="6245225" y="2928938"/>
          <p14:tracePt t="16854" x="6253163" y="2928938"/>
          <p14:tracePt t="16856" x="6259513" y="2928938"/>
          <p14:tracePt t="16858" x="6280150" y="2928938"/>
          <p14:tracePt t="16859" x="6288088" y="2928938"/>
          <p14:tracePt t="16862" x="6308725" y="2928938"/>
          <p14:tracePt t="16863" x="6323013" y="2922588"/>
          <p14:tracePt t="16866" x="6343650" y="2922588"/>
          <p14:tracePt t="16867" x="6364288" y="2922588"/>
          <p14:tracePt t="16871" x="6378575" y="2922588"/>
          <p14:tracePt t="16873" x="6400800" y="2922588"/>
          <p14:tracePt t="16874" x="6427788" y="2922588"/>
          <p14:tracePt t="16876" x="6448425" y="2914650"/>
          <p14:tracePt t="16878" x="6470650" y="2914650"/>
          <p14:tracePt t="16880" x="6497638" y="2914650"/>
          <p14:tracePt t="16882" x="6526213" y="2914650"/>
          <p14:tracePt t="16883" x="6554788" y="2914650"/>
          <p14:tracePt t="16886" x="6575425" y="2914650"/>
          <p14:tracePt t="16889" x="6604000" y="2908300"/>
          <p14:tracePt t="16890" x="6632575" y="2908300"/>
          <p14:tracePt t="16891" x="6659563" y="2908300"/>
          <p14:tracePt t="16894" x="6681788" y="2908300"/>
          <p14:tracePt t="16895" x="6708775" y="2894013"/>
          <p14:tracePt t="16898" x="6731000" y="2894013"/>
          <p14:tracePt t="16899" x="6751638" y="2894013"/>
          <p14:tracePt t="16901" x="6778625" y="2894013"/>
          <p14:tracePt t="16903" x="6800850" y="2887663"/>
          <p14:tracePt t="16906" x="6821488" y="2887663"/>
          <p14:tracePt t="16908" x="6850063" y="2887663"/>
          <p14:tracePt t="16916" x="6940550" y="2873375"/>
          <p14:tracePt t="16918" x="6954838" y="2873375"/>
          <p14:tracePt t="16919" x="6983413" y="2859088"/>
          <p14:tracePt t="16922" x="6997700" y="2859088"/>
          <p14:tracePt t="16924" x="7024688" y="2852738"/>
          <p14:tracePt t="16926" x="7046913" y="2852738"/>
          <p14:tracePt t="16927" x="7059613" y="2844800"/>
          <p14:tracePt t="16930" x="7067550" y="2844800"/>
          <p14:tracePt t="16932" x="7088188" y="2844800"/>
          <p14:tracePt t="16933" x="7096125" y="2838450"/>
          <p14:tracePt t="16935" x="7102475" y="2838450"/>
          <p14:tracePt t="16939" x="7116763" y="2838450"/>
          <p14:tracePt t="16940" x="7123113" y="2838450"/>
          <p14:tracePt t="16941" x="7131050" y="2824163"/>
          <p14:tracePt t="16946" x="7137400" y="2824163"/>
          <p14:tracePt t="16992" x="7131050" y="2824163"/>
          <p14:tracePt t="16994" x="7116763" y="2824163"/>
          <p14:tracePt t="16996" x="7108825" y="2824163"/>
          <p14:tracePt t="17000" x="7102475" y="2824163"/>
          <p14:tracePt t="17001" x="7096125" y="2824163"/>
          <p14:tracePt t="17005" x="7081838" y="2824163"/>
          <p14:tracePt t="17007" x="7073900" y="2824163"/>
          <p14:tracePt t="17008" x="7067550" y="2824163"/>
          <p14:tracePt t="17010" x="7067550" y="2830513"/>
          <p14:tracePt t="17011" x="7059613" y="2830513"/>
          <p14:tracePt t="17062" x="7059613" y="2838450"/>
          <p14:tracePt t="17070" x="7067550" y="2838450"/>
          <p14:tracePt t="17074" x="7081838" y="2838450"/>
          <p14:tracePt t="17076" x="7081838" y="2844800"/>
          <p14:tracePt t="17078" x="7088188" y="2844800"/>
          <p14:tracePt t="17080" x="7096125" y="2844800"/>
          <p14:tracePt t="17082" x="7102475" y="2844800"/>
          <p14:tracePt t="17083" x="7116763" y="2859088"/>
          <p14:tracePt t="17087" x="7123113" y="2859088"/>
          <p14:tracePt t="17089" x="7131050" y="2859088"/>
          <p14:tracePt t="17090" x="7137400" y="2859088"/>
          <p14:tracePt t="17092" x="7151688" y="2859088"/>
          <p14:tracePt t="17093" x="7158038" y="2859088"/>
          <p14:tracePt t="17095" x="7165975" y="2859088"/>
          <p14:tracePt t="17098" x="7172325" y="2859088"/>
          <p14:tracePt t="17099" x="7186613" y="2859088"/>
          <p14:tracePt t="17101" x="7194550" y="2859088"/>
          <p14:tracePt t="17103" x="7207250" y="2859088"/>
          <p14:tracePt t="17106" x="7221538" y="2859088"/>
          <p14:tracePt t="17108" x="7235825" y="2859088"/>
          <p14:tracePt t="17109" x="7243763" y="2859088"/>
          <p14:tracePt t="17111" x="7264400" y="2859088"/>
          <p14:tracePt t="17114" x="7278688" y="2859088"/>
          <p14:tracePt t="17116" x="7292975" y="2859088"/>
          <p14:tracePt t="17118" x="7305675" y="2859088"/>
          <p14:tracePt t="17119" x="7327900" y="2859088"/>
          <p14:tracePt t="17122" x="7342188" y="2852738"/>
          <p14:tracePt t="17124" x="7362825" y="2852738"/>
          <p14:tracePt t="17126" x="7377113" y="2844800"/>
          <p14:tracePt t="17127" x="7397750" y="2844800"/>
          <p14:tracePt t="17132" x="7439025" y="2838450"/>
          <p14:tracePt t="17134" x="7453313" y="2824163"/>
          <p14:tracePt t="17135" x="7475538" y="2824163"/>
          <p14:tracePt t="17138" x="7488238" y="2817813"/>
          <p14:tracePt t="17140" x="7516813" y="2817813"/>
          <p14:tracePt t="17141" x="7537450" y="2809875"/>
          <p14:tracePt t="17143" x="7545388" y="2809875"/>
          <p14:tracePt t="17145" x="7559675" y="2803525"/>
          <p14:tracePt t="17148" x="7580313" y="2803525"/>
          <p14:tracePt t="17149" x="7594600" y="2789238"/>
          <p14:tracePt t="17151" x="7608888" y="2789238"/>
          <p14:tracePt t="17155" x="7623175" y="2781300"/>
          <p14:tracePt t="17157" x="7629525" y="2781300"/>
          <p14:tracePt t="17158" x="7650163" y="2774950"/>
          <p14:tracePt t="17160" x="7658100" y="2774950"/>
          <p14:tracePt t="17161" x="7664450" y="2768600"/>
          <p14:tracePt t="17164" x="7678738" y="2768600"/>
          <p14:tracePt t="17168" x="7685088" y="2768600"/>
          <p14:tracePt t="17169" x="7685088" y="2754313"/>
          <p14:tracePt t="17172" x="7693025" y="2754313"/>
          <p14:tracePt t="17228" x="7678738" y="2754313"/>
          <p14:tracePt t="17230" x="7670800" y="2754313"/>
          <p14:tracePt t="17232" x="7664450" y="2754313"/>
          <p14:tracePt t="17236" x="7658100" y="2760663"/>
          <p14:tracePt t="17240" x="7635875" y="2760663"/>
          <p14:tracePt t="17244" x="7629525" y="2760663"/>
          <p14:tracePt t="17246" x="7623175" y="2768600"/>
          <p14:tracePt t="17247" x="7608888" y="2768600"/>
          <p14:tracePt t="17252" x="7600950" y="2768600"/>
          <p14:tracePt t="17254" x="7600950" y="2774950"/>
          <p14:tracePt t="17258" x="7594600" y="2774950"/>
          <p14:tracePt t="17321" x="7586663" y="2774950"/>
          <p14:tracePt t="17324" x="7573963" y="2774950"/>
          <p14:tracePt t="17328" x="7566025" y="2774950"/>
          <p14:tracePt t="17331" x="7559675" y="2774950"/>
          <p14:tracePt t="17332" x="7551738" y="2774950"/>
          <p14:tracePt t="17334" x="7537450" y="2774950"/>
          <p14:tracePt t="17335" x="7531100" y="2774950"/>
          <p14:tracePt t="17339" x="7524750" y="2774950"/>
          <p14:tracePt t="17340" x="7502525" y="2774950"/>
          <p14:tracePt t="17341" x="7496175" y="2768600"/>
          <p14:tracePt t="17343" x="7481888" y="2768600"/>
          <p14:tracePt t="17346" x="7453313" y="2754313"/>
          <p14:tracePt t="17347" x="7432675" y="2754313"/>
          <p14:tracePt t="17349" x="7412038" y="2746375"/>
          <p14:tracePt t="17351" x="7383463" y="2746375"/>
          <p14:tracePt t="17354" x="7354888" y="2740025"/>
          <p14:tracePt t="17356" x="7327900" y="2740025"/>
          <p14:tracePt t="17358" x="7292975" y="2732088"/>
          <p14:tracePt t="17359" x="7270750" y="2719388"/>
          <p14:tracePt t="17361" x="7235825" y="2719388"/>
          <p14:tracePt t="17364" x="7186613" y="2719388"/>
          <p14:tracePt t="17366" x="7151688" y="2711450"/>
          <p14:tracePt t="17367" x="7116763" y="2705100"/>
          <p14:tracePt t="17369" x="7073900" y="2705100"/>
          <p14:tracePt t="17372" x="7038975" y="2705100"/>
          <p14:tracePt t="17374" x="6997700" y="2697163"/>
          <p14:tracePt t="17376" x="6954838" y="2697163"/>
          <p14:tracePt t="17377" x="6899275" y="2682875"/>
          <p14:tracePt t="17380" x="6856413" y="2682875"/>
          <p14:tracePt t="17382" x="6815138" y="2676525"/>
          <p14:tracePt t="17383" x="6757988" y="2676525"/>
          <p14:tracePt t="17385" x="6716713" y="2670175"/>
          <p14:tracePt t="17389" x="6659563" y="2662238"/>
          <p14:tracePt t="17390" x="6610350" y="2662238"/>
          <p14:tracePt t="17392" x="6554788" y="2647950"/>
          <p14:tracePt t="17393" x="6505575" y="2641600"/>
          <p14:tracePt t="17395" x="6462713" y="2641600"/>
          <p14:tracePt t="17398" x="6407150" y="2633663"/>
          <p14:tracePt t="17399" x="6364288" y="2627313"/>
          <p14:tracePt t="17401" x="6308725" y="2627313"/>
          <p14:tracePt t="17405" x="6259513" y="2613025"/>
          <p14:tracePt t="17407" x="6203950" y="2613025"/>
          <p14:tracePt t="17408" x="6161088" y="2606675"/>
          <p14:tracePt t="17410" x="6118225" y="2598738"/>
          <p14:tracePt t="17411" x="6062663" y="2598738"/>
          <p14:tracePt t="17414" x="6021388" y="2592388"/>
          <p14:tracePt t="17416" x="5978525" y="2578100"/>
          <p14:tracePt t="17418" x="5935663" y="2578100"/>
          <p14:tracePt t="17421" x="5880100" y="2571750"/>
          <p14:tracePt t="17423" x="5837238" y="2563813"/>
          <p14:tracePt t="17424" x="5802313" y="2563813"/>
          <p14:tracePt t="17426" x="5761038" y="2563813"/>
          <p14:tracePt t="17427" x="5726113" y="2557463"/>
          <p14:tracePt t="17430" x="5691188" y="2543175"/>
          <p14:tracePt t="17432" x="5654675" y="2543175"/>
          <p14:tracePt t="17434" x="5619750" y="2543175"/>
          <p14:tracePt t="17435" x="5584825" y="2536825"/>
          <p14:tracePt t="17440" x="5529263" y="2528888"/>
          <p14:tracePt t="17442" x="5500688" y="2528888"/>
          <p14:tracePt t="17444" x="5486400" y="2522538"/>
          <p14:tracePt t="17446" x="5459413" y="2522538"/>
          <p14:tracePt t="17448" x="5451475" y="2508250"/>
          <p14:tracePt t="17450" x="5430838" y="2508250"/>
          <p14:tracePt t="17451" x="5422900" y="2508250"/>
          <p14:tracePt t="17454" x="5410200" y="2500313"/>
          <p14:tracePt t="17455" x="5395913" y="2500313"/>
          <p14:tracePt t="17460" x="5387975" y="2500313"/>
          <p14:tracePt t="17461" x="5381625" y="2493963"/>
          <p14:tracePt t="17466" x="5373688" y="2493963"/>
          <p14:tracePt t="17470" x="5360988" y="2493963"/>
          <p14:tracePt t="17474" x="5353050" y="2493963"/>
          <p14:tracePt t="17475" x="5346700" y="2493963"/>
          <p14:tracePt t="17482" x="5324475" y="2493963"/>
          <p14:tracePt t="17484" x="5318125" y="2508250"/>
          <p14:tracePt t="17486" x="5311775" y="2508250"/>
          <p14:tracePt t="17489" x="5289550" y="2514600"/>
          <p14:tracePt t="17490" x="5283200" y="2522538"/>
          <p14:tracePt t="17491" x="5268913" y="2528888"/>
          <p14:tracePt t="17493" x="5248275" y="2543175"/>
          <p14:tracePt t="17495" x="5240338" y="2549525"/>
          <p14:tracePt t="17498" x="5219700" y="2557463"/>
          <p14:tracePt t="17499" x="5205413" y="2578100"/>
          <p14:tracePt t="17501" x="5176838" y="2586038"/>
          <p14:tracePt t="17503" x="5149850" y="2592388"/>
          <p14:tracePt t="17505" x="5135563" y="2598738"/>
          <p14:tracePt t="17508" x="5106988" y="2620963"/>
          <p14:tracePt t="17510" x="5092700" y="2633663"/>
          <p14:tracePt t="17513" x="5072063" y="2647950"/>
          <p14:tracePt t="17515" x="5057775" y="2662238"/>
          <p14:tracePt t="17516" x="5030788" y="2682875"/>
          <p14:tracePt t="17518" x="5008563" y="2697163"/>
          <p14:tracePt t="17652" x="5002213" y="2697163"/>
          <p14:tracePt t="17656" x="5002213" y="2682875"/>
          <p14:tracePt t="17662" x="5002213" y="2676525"/>
          <p14:tracePt t="17664" x="4994275" y="2676525"/>
          <p14:tracePt t="17666" x="4987925" y="2662238"/>
          <p14:tracePt t="17667" x="4973638" y="2647950"/>
          <p14:tracePt t="17669" x="4959350" y="2633663"/>
          <p14:tracePt t="17672" x="4938713" y="2627313"/>
          <p14:tracePt t="17674" x="4924425" y="2606675"/>
          <p14:tracePt t="17675" x="4903788" y="2592388"/>
          <p14:tracePt t="17678" x="4883150" y="2578100"/>
          <p14:tracePt t="17680" x="4860925" y="2563813"/>
          <p14:tracePt t="17682" x="4833938" y="2557463"/>
          <p14:tracePt t="17684" x="4799013" y="2543175"/>
          <p14:tracePt t="17686" x="4762500" y="2536825"/>
          <p14:tracePt t="17689" x="4727575" y="2528888"/>
          <p14:tracePt t="17690" x="4678363" y="2522538"/>
          <p14:tracePt t="17692" x="4622800" y="2508250"/>
          <p14:tracePt t="17693" x="4579938" y="2500313"/>
          <p14:tracePt t="17695" x="4530725" y="2493963"/>
          <p14:tracePt t="17698" x="4481513" y="2487613"/>
          <p14:tracePt t="17700" x="4440238" y="2473325"/>
          <p14:tracePt t="17701" x="4405313" y="2473325"/>
          <p14:tracePt t="17705" x="4362450" y="2465388"/>
          <p14:tracePt t="17706" x="4327525" y="2459038"/>
          <p14:tracePt t="17708" x="4284663" y="2451100"/>
          <p14:tracePt t="17710" x="4249738" y="2451100"/>
          <p14:tracePt t="17711" x="4214813" y="2438400"/>
          <p14:tracePt t="17714" x="4179888" y="2430463"/>
          <p14:tracePt t="17716" x="4144963" y="2424113"/>
          <p14:tracePt t="17718" x="4110038" y="2424113"/>
          <p14:tracePt t="17719" x="4081463" y="2416175"/>
          <p14:tracePt t="17722" x="4046538" y="2416175"/>
          <p14:tracePt t="17724" x="4017963" y="2401888"/>
          <p14:tracePt t="17726" x="3983038" y="2395538"/>
          <p14:tracePt t="17728" x="3954463" y="2395538"/>
          <p14:tracePt t="17730" x="3933825" y="2389188"/>
          <p14:tracePt t="17732" x="3906838" y="2389188"/>
          <p14:tracePt t="17734" x="3884613" y="2381250"/>
          <p14:tracePt t="17735" x="3863975" y="2366963"/>
          <p14:tracePt t="17738" x="3843338" y="2366963"/>
          <p14:tracePt t="17740" x="3829050" y="2360613"/>
          <p14:tracePt t="17742" x="3800475" y="2360613"/>
          <p14:tracePt t="17743" x="3794125" y="2352675"/>
          <p14:tracePt t="17748" x="3759200" y="2346325"/>
          <p14:tracePt t="17750" x="3736975" y="2346325"/>
          <p14:tracePt t="17752" x="3730625" y="2332038"/>
          <p14:tracePt t="17753" x="3709988" y="2325688"/>
          <p14:tracePt t="17756" x="3702050" y="2325688"/>
          <p14:tracePt t="17758" x="3695700" y="2317750"/>
          <p14:tracePt t="17759" x="3687763" y="2317750"/>
          <p14:tracePt t="17761" x="3673475" y="2311400"/>
          <p14:tracePt t="17764" x="3667125" y="2311400"/>
          <p14:tracePt t="17766" x="3667125" y="2297113"/>
          <p14:tracePt t="17767" x="3660775" y="2297113"/>
          <p14:tracePt t="17770" x="3660775" y="2290763"/>
          <p14:tracePt t="17772" x="3652838" y="2290763"/>
          <p14:tracePt t="17784" x="3652838" y="2282825"/>
          <p14:tracePt t="17798" x="3652838" y="2276475"/>
          <p14:tracePt t="17804" x="3652838" y="2262188"/>
          <p14:tracePt t="17816" x="3652838" y="2255838"/>
          <p14:tracePt t="17862" x="3652838" y="2247900"/>
          <p14:tracePt t="17866" x="3652838" y="2241550"/>
          <p14:tracePt t="17868" x="3652838" y="2227263"/>
          <p14:tracePt t="17870" x="3638550" y="2227263"/>
          <p14:tracePt t="17873" x="3632200" y="2219325"/>
          <p14:tracePt t="17874" x="3624263" y="2212975"/>
          <p14:tracePt t="17876" x="3617913" y="2206625"/>
          <p14:tracePt t="17878" x="3603625" y="2192338"/>
          <p14:tracePt t="17881" x="3597275" y="2184400"/>
          <p14:tracePt t="17882" x="3589338" y="2178050"/>
          <p14:tracePt t="17884" x="3582988" y="2178050"/>
          <p14:tracePt t="17886" x="3568700" y="2170113"/>
          <p14:tracePt t="17889" x="3562350" y="2157413"/>
          <p14:tracePt t="17890" x="3548063" y="2149475"/>
          <p14:tracePt t="17892" x="3533775" y="2143125"/>
          <p14:tracePt t="17894" x="3527425" y="2143125"/>
          <p14:tracePt t="17895" x="3519488" y="2135188"/>
          <p14:tracePt t="17898" x="3513138" y="2120900"/>
          <p14:tracePt t="17900" x="3498850" y="2114550"/>
          <p14:tracePt t="17901" x="3490913" y="2114550"/>
          <p14:tracePt t="17905" x="3484563" y="2108200"/>
          <p14:tracePt t="17907" x="3478213" y="2100263"/>
          <p14:tracePt t="17909" x="3463925" y="2100263"/>
          <p14:tracePt t="17910" x="3455988" y="2085975"/>
          <p14:tracePt t="17914" x="3449638" y="2079625"/>
          <p14:tracePt t="17916" x="3441700" y="2079625"/>
          <p14:tracePt t="17918" x="3441700" y="2071688"/>
          <p14:tracePt t="17919" x="3429000" y="2071688"/>
          <p14:tracePt t="17922" x="3421063" y="2071688"/>
          <p14:tracePt t="17926" x="3414713" y="2065338"/>
          <p14:tracePt t="17929" x="3406775" y="2065338"/>
          <p14:tracePt t="17932" x="3392488" y="2065338"/>
          <p14:tracePt t="17934" x="3392488" y="2051050"/>
          <p14:tracePt t="17935" x="3386138" y="2051050"/>
          <p14:tracePt t="17940" x="3379788" y="2051050"/>
          <p14:tracePt t="17942" x="3371850" y="2044700"/>
          <p14:tracePt t="17943" x="3357563" y="2044700"/>
          <p14:tracePt t="17948" x="3351213" y="2044700"/>
          <p14:tracePt t="17950" x="3343275" y="2036763"/>
          <p14:tracePt t="17951" x="3336925" y="2036763"/>
          <p14:tracePt t="17953" x="3322638" y="2036763"/>
          <p14:tracePt t="17956" x="3316288" y="2036763"/>
          <p14:tracePt t="17960" x="3302000" y="2036763"/>
          <p14:tracePt t="17964" x="3287713" y="2036763"/>
          <p14:tracePt t="17966" x="3281363" y="2030413"/>
          <p14:tracePt t="17967" x="3273425" y="2030413"/>
          <p14:tracePt t="17972" x="3267075" y="2030413"/>
          <p14:tracePt t="17974" x="3252788" y="2030413"/>
          <p14:tracePt t="17981" x="3246438" y="2030413"/>
          <p14:tracePt t="17984" x="3238500" y="2030413"/>
          <p14:tracePt t="18028" x="3252788" y="2030413"/>
          <p14:tracePt t="18032" x="3259138" y="2030413"/>
          <p14:tracePt t="18034" x="3273425" y="2030413"/>
          <p14:tracePt t="18036" x="3287713" y="2030413"/>
          <p14:tracePt t="18040" x="3330575" y="2030413"/>
          <p14:tracePt t="18042" x="3343275" y="2030413"/>
          <p14:tracePt t="18043" x="3365500" y="2030413"/>
          <p14:tracePt t="18046" x="3392488" y="2030413"/>
          <p14:tracePt t="18048" x="3414713" y="2036763"/>
          <p14:tracePt t="18050" x="3441700" y="2036763"/>
          <p14:tracePt t="18052" x="3470275" y="2036763"/>
          <p14:tracePt t="18055" x="3505200" y="2036763"/>
          <p14:tracePt t="18056" x="3533775" y="2036763"/>
          <p14:tracePt t="18058" x="3568700" y="2036763"/>
          <p14:tracePt t="18060" x="3603625" y="2036763"/>
          <p14:tracePt t="18062" x="3624263" y="2036763"/>
          <p14:tracePt t="18064" x="3660775" y="2036763"/>
          <p14:tracePt t="18066" x="3695700" y="2036763"/>
          <p14:tracePt t="18067" x="3730625" y="2036763"/>
          <p14:tracePt t="18069" x="3765550" y="2036763"/>
          <p14:tracePt t="18072" x="3800475" y="2036763"/>
          <p14:tracePt t="18074" x="3829050" y="2036763"/>
          <p14:tracePt t="18075" x="3863975" y="2036763"/>
          <p14:tracePt t="18078" x="3892550" y="2036763"/>
          <p14:tracePt t="18081" x="3919538" y="2036763"/>
          <p14:tracePt t="18082" x="3941763" y="2036763"/>
          <p14:tracePt t="18083" x="3968750" y="2036763"/>
          <p14:tracePt t="18085" x="3990975" y="2036763"/>
          <p14:tracePt t="18089" x="4011613" y="2036763"/>
          <p14:tracePt t="18090" x="4032250" y="2036763"/>
          <p14:tracePt t="18091" x="4046538" y="2036763"/>
          <p14:tracePt t="18093" x="4067175" y="2030413"/>
          <p14:tracePt t="18095" x="4075113" y="2030413"/>
          <p14:tracePt t="18098" x="4081463" y="2016125"/>
          <p14:tracePt t="18099" x="4095750" y="2016125"/>
          <p14:tracePt t="18103" x="4102100" y="2016125"/>
          <p14:tracePt t="18118" x="4102100" y="2009775"/>
          <p14:tracePt t="18130" x="4095750" y="2001838"/>
          <p14:tracePt t="18134" x="4089400" y="1995488"/>
          <p14:tracePt t="18136" x="4081463" y="1995488"/>
          <p14:tracePt t="18139" x="4075113" y="1995488"/>
          <p14:tracePt t="18140" x="4052888" y="1981200"/>
          <p14:tracePt t="18141" x="4046538" y="1981200"/>
          <p14:tracePt t="18143" x="4040188" y="1974850"/>
          <p14:tracePt t="18146" x="4017963" y="1974850"/>
          <p14:tracePt t="18148" x="4003675" y="1966913"/>
          <p14:tracePt t="18149" x="3983038" y="1966913"/>
          <p14:tracePt t="18153" x="3968750" y="1960563"/>
          <p14:tracePt t="18154" x="3948113" y="1946275"/>
          <p14:tracePt t="18156" x="3919538" y="1946275"/>
          <p14:tracePt t="18158" x="3906838" y="1946275"/>
          <p14:tracePt t="18159" x="3884613" y="1946275"/>
          <p14:tracePt t="18161" x="3863975" y="1938338"/>
          <p14:tracePt t="18163" x="3843338" y="1938338"/>
          <p14:tracePt t="18166" x="3814763" y="1938338"/>
          <p14:tracePt t="18167" x="3800475" y="1938338"/>
          <p14:tracePt t="18169" x="3779838" y="1938338"/>
          <p14:tracePt t="18172" x="3759200" y="1938338"/>
          <p14:tracePt t="18174" x="3730625" y="1931988"/>
          <p14:tracePt t="18175" x="3709988" y="1931988"/>
          <p14:tracePt t="18177" x="3687763" y="1931988"/>
          <p14:tracePt t="18181" x="3660775" y="1931988"/>
          <p14:tracePt t="18182" x="3638550" y="1931988"/>
          <p14:tracePt t="18183" x="3617913" y="1931988"/>
          <p14:tracePt t="18185" x="3589338" y="1931988"/>
          <p14:tracePt t="18190" x="3554413" y="1931988"/>
          <p14:tracePt t="18192" x="3533775" y="1931988"/>
          <p14:tracePt t="18194" x="3519488" y="1931988"/>
          <p14:tracePt t="18196" x="3498850" y="1931988"/>
          <p14:tracePt t="18198" x="3490913" y="1931988"/>
          <p14:tracePt t="18199" x="3484563" y="1931988"/>
          <p14:tracePt t="18201" x="3463925" y="1931988"/>
          <p14:tracePt t="18206" x="3455988" y="1946275"/>
          <p14:tracePt t="18208" x="3449638" y="1946275"/>
          <p14:tracePt t="18213" x="3441700" y="1946275"/>
          <p14:tracePt t="18215" x="3441700" y="1952625"/>
          <p14:tracePt t="18236" x="3441700" y="1960563"/>
          <p14:tracePt t="18238" x="3449638" y="1960563"/>
          <p14:tracePt t="18240" x="3449638" y="1966913"/>
          <p14:tracePt t="18242" x="3463925" y="1966913"/>
          <p14:tracePt t="18243" x="3470275" y="1981200"/>
          <p14:tracePt t="18246" x="3478213" y="1981200"/>
          <p14:tracePt t="18248" x="3484563" y="1981200"/>
          <p14:tracePt t="18249" x="3498850" y="1987550"/>
          <p14:tracePt t="18251" x="3505200" y="1987550"/>
          <p14:tracePt t="18253" x="3519488" y="1995488"/>
          <p14:tracePt t="18256" x="3533775" y="1995488"/>
          <p14:tracePt t="18258" x="3548063" y="1995488"/>
          <p14:tracePt t="18259" x="3554413" y="2001838"/>
          <p14:tracePt t="18261" x="3576638" y="2001838"/>
          <p14:tracePt t="18264" x="3582988" y="2001838"/>
          <p14:tracePt t="18266" x="3603625" y="2001838"/>
          <p14:tracePt t="18267" x="3617913" y="2001838"/>
          <p14:tracePt t="18270" x="3638550" y="2001838"/>
          <p14:tracePt t="18272" x="3646488" y="2001838"/>
          <p14:tracePt t="18274" x="3660775" y="2001838"/>
          <p14:tracePt t="18275" x="3681413" y="2001838"/>
          <p14:tracePt t="18278" x="3695700" y="2001838"/>
          <p14:tracePt t="18281" x="3716338" y="2001838"/>
          <p14:tracePt t="18282" x="3722688" y="2001838"/>
          <p14:tracePt t="18283" x="3744913" y="2001838"/>
          <p14:tracePt t="18285" x="3759200" y="2001838"/>
          <p14:tracePt t="18289" x="3779838" y="2001838"/>
          <p14:tracePt t="18290" x="3786188" y="2001838"/>
          <p14:tracePt t="18291" x="3800475" y="2001838"/>
          <p14:tracePt t="18293" x="3821113" y="2001838"/>
          <p14:tracePt t="18298" x="3835400" y="2001838"/>
          <p14:tracePt t="18300" x="3849688" y="2001838"/>
          <p14:tracePt t="18302" x="3857625" y="1995488"/>
          <p14:tracePt t="18303" x="3863975" y="1995488"/>
          <p14:tracePt t="18308" x="3870325" y="1995488"/>
          <p14:tracePt t="18332" x="3870325" y="1981200"/>
          <p14:tracePt t="18350" x="3870325" y="1974850"/>
          <p14:tracePt t="18352" x="3863975" y="1974850"/>
          <p14:tracePt t="18354" x="3849688" y="1966913"/>
          <p14:tracePt t="18358" x="3843338" y="1966913"/>
          <p14:tracePt t="18363" x="3835400" y="1966913"/>
          <p14:tracePt t="18365" x="3829050" y="1960563"/>
          <p14:tracePt t="18368" x="3814763" y="1960563"/>
          <p14:tracePt t="18370" x="3808413" y="1960563"/>
          <p14:tracePt t="18372" x="3800475" y="1960563"/>
          <p14:tracePt t="18374" x="3794125" y="1960563"/>
          <p14:tracePt t="18375" x="3779838" y="1960563"/>
          <p14:tracePt t="18378" x="3765550" y="1946275"/>
          <p14:tracePt t="18380" x="3759200" y="1946275"/>
          <p14:tracePt t="18382" x="3744913" y="1946275"/>
          <p14:tracePt t="18383" x="3736975" y="1946275"/>
          <p14:tracePt t="18387" x="3722688" y="1946275"/>
          <p14:tracePt t="18389" x="3709988" y="1946275"/>
          <p14:tracePt t="18390" x="3702050" y="1946275"/>
          <p14:tracePt t="18392" x="3687763" y="1946275"/>
          <p14:tracePt t="18393" x="3673475" y="1946275"/>
          <p14:tracePt t="18395" x="3667125" y="1946275"/>
          <p14:tracePt t="18398" x="3652838" y="1946275"/>
          <p14:tracePt t="18399" x="3638550" y="1946275"/>
          <p14:tracePt t="18402" x="3632200" y="1946275"/>
          <p14:tracePt t="18403" x="3624263" y="1946275"/>
          <p14:tracePt t="18406" x="3617913" y="1946275"/>
          <p14:tracePt t="18408" x="3603625" y="1946275"/>
          <p14:tracePt t="18410" x="3597275" y="1946275"/>
          <p14:tracePt t="18411" x="3589338" y="1946275"/>
          <p14:tracePt t="18414" x="3582988" y="1946275"/>
          <p14:tracePt t="18418" x="3568700" y="1946275"/>
          <p14:tracePt t="18422" x="3562350" y="1946275"/>
          <p14:tracePt t="18468" x="3568700" y="1946275"/>
          <p14:tracePt t="18472" x="3576638" y="1946275"/>
          <p14:tracePt t="18476" x="3589338" y="1946275"/>
          <p14:tracePt t="18478" x="3603625" y="1946275"/>
          <p14:tracePt t="18481" x="3611563" y="1946275"/>
          <p14:tracePt t="18482" x="3617913" y="1946275"/>
          <p14:tracePt t="18484" x="3624263" y="1946275"/>
          <p14:tracePt t="18486" x="3638550" y="1946275"/>
          <p14:tracePt t="18489" x="3652838" y="1946275"/>
          <p14:tracePt t="18490" x="3660775" y="1946275"/>
          <p14:tracePt t="18491" x="3673475" y="1946275"/>
          <p14:tracePt t="18493" x="3687763" y="1946275"/>
          <p14:tracePt t="18498" x="3716338" y="1952625"/>
          <p14:tracePt t="18500" x="3722688" y="1952625"/>
          <p14:tracePt t="18502" x="3744913" y="1960563"/>
          <p14:tracePt t="18503" x="3751263" y="1960563"/>
          <p14:tracePt t="18506" x="3765550" y="1966913"/>
          <p14:tracePt t="18508" x="3779838" y="1966913"/>
          <p14:tracePt t="18510" x="3794125" y="1981200"/>
          <p14:tracePt t="18511" x="3800475" y="1987550"/>
          <p14:tracePt t="18514" x="3821113" y="1995488"/>
          <p14:tracePt t="18516" x="3829050" y="1995488"/>
          <p14:tracePt t="18518" x="3849688" y="2001838"/>
          <p14:tracePt t="18521" x="3857625" y="2016125"/>
          <p14:tracePt t="18522" x="3870325" y="2030413"/>
          <p14:tracePt t="18524" x="3884613" y="2036763"/>
          <p14:tracePt t="18526" x="3898900" y="2051050"/>
          <p14:tracePt t="18527" x="3919538" y="2065338"/>
          <p14:tracePt t="18530" x="3927475" y="2071688"/>
          <p14:tracePt t="18532" x="3941763" y="2093913"/>
          <p14:tracePt t="18534" x="3954463" y="2100263"/>
          <p14:tracePt t="18535" x="3962400" y="2120900"/>
          <p14:tracePt t="18539" x="3976688" y="2128838"/>
          <p14:tracePt t="18540" x="3990975" y="2143125"/>
          <p14:tracePt t="18542" x="4003675" y="2163763"/>
          <p14:tracePt t="18543" x="4025900" y="2178050"/>
          <p14:tracePt t="18546" x="4032250" y="2198688"/>
          <p14:tracePt t="18548" x="4046538" y="2212975"/>
          <p14:tracePt t="18550" x="4067175" y="2233613"/>
          <p14:tracePt t="18554" x="4067175" y="2241550"/>
          <p14:tracePt t="18642" x="4067175" y="2227263"/>
          <p14:tracePt t="18646" x="4067175" y="2219325"/>
          <p14:tracePt t="18650" x="4067175" y="2212975"/>
          <p14:tracePt t="18654" x="4067175" y="2206625"/>
          <p14:tracePt t="18656" x="4067175" y="2192338"/>
          <p14:tracePt t="18660" x="4075113" y="2184400"/>
          <p14:tracePt t="18661" x="4075113" y="2170113"/>
          <p14:tracePt t="18664" x="4075113" y="2157413"/>
          <p14:tracePt t="18666" x="4075113" y="2149475"/>
          <p14:tracePt t="18667" x="4075113" y="2143125"/>
          <p14:tracePt t="18669" x="4075113" y="2120900"/>
          <p14:tracePt t="18672" x="4075113" y="2114550"/>
          <p14:tracePt t="18674" x="4075113" y="2108200"/>
          <p14:tracePt t="18675" x="4075113" y="2100263"/>
          <p14:tracePt t="18677" x="4075113" y="2079625"/>
          <p14:tracePt t="18680" x="4075113" y="2071688"/>
          <p14:tracePt t="18682" x="4075113" y="2065338"/>
          <p14:tracePt t="18683" x="4075113" y="2051050"/>
          <p14:tracePt t="18685" x="4075113" y="2044700"/>
          <p14:tracePt t="18688" x="4060825" y="2036763"/>
          <p14:tracePt t="18690" x="4052888" y="2030413"/>
          <p14:tracePt t="18691" x="4046538" y="2016125"/>
          <p14:tracePt t="18693" x="4025900" y="2009775"/>
          <p14:tracePt t="18695" x="4017963" y="2001838"/>
          <p14:tracePt t="18698" x="4011613" y="2001838"/>
          <p14:tracePt t="18700" x="3990975" y="1995488"/>
          <p14:tracePt t="18702" x="3976688" y="1981200"/>
          <p14:tracePt t="18703" x="3968750" y="1981200"/>
          <p14:tracePt t="18706" x="3948113" y="1974850"/>
          <p14:tracePt t="18708" x="3933825" y="1974850"/>
          <p14:tracePt t="18710" x="3913188" y="1966913"/>
          <p14:tracePt t="18711" x="3898900" y="1966913"/>
          <p14:tracePt t="18714" x="3878263" y="1960563"/>
          <p14:tracePt t="18716" x="3863975" y="1960563"/>
          <p14:tracePt t="18718" x="3843338" y="1960563"/>
          <p14:tracePt t="18721" x="3829050" y="1960563"/>
          <p14:tracePt t="18722" x="3808413" y="1946275"/>
          <p14:tracePt t="18724" x="3794125" y="1946275"/>
          <p14:tracePt t="18726" x="3771900" y="1946275"/>
          <p14:tracePt t="18727" x="3759200" y="1946275"/>
          <p14:tracePt t="18730" x="3736975" y="1946275"/>
          <p14:tracePt t="18732" x="3722688" y="1946275"/>
          <p14:tracePt t="18733" x="3702050" y="1946275"/>
          <p14:tracePt t="18736" x="3695700" y="1946275"/>
          <p14:tracePt t="18739" x="3673475" y="1938338"/>
          <p14:tracePt t="18740" x="3667125" y="1938338"/>
          <p14:tracePt t="18742" x="3652838" y="1938338"/>
          <p14:tracePt t="18743" x="3638550" y="1938338"/>
          <p14:tracePt t="18748" x="3617913" y="1938338"/>
          <p14:tracePt t="18750" x="3603625" y="1931988"/>
          <p14:tracePt t="18752" x="3597275" y="1931988"/>
          <p14:tracePt t="18754" x="3589338" y="1931988"/>
          <p14:tracePt t="18756" x="3568700" y="1931988"/>
          <p14:tracePt t="18758" x="3562350" y="1931988"/>
          <p14:tracePt t="18759" x="3554413" y="1931988"/>
          <p14:tracePt t="18761" x="3548063" y="1925638"/>
          <p14:tracePt t="18763" x="3533775" y="1925638"/>
          <p14:tracePt t="18768" x="3527425" y="1925638"/>
          <p14:tracePt t="18770" x="3519488" y="1925638"/>
          <p14:tracePt t="18774" x="3513138" y="1925638"/>
          <p14:tracePt t="18778" x="3513138" y="1911350"/>
          <p14:tracePt t="18780" x="3498850" y="1911350"/>
          <p14:tracePt t="18838" x="3505200" y="1911350"/>
          <p14:tracePt t="18842" x="3513138" y="1911350"/>
          <p14:tracePt t="18846" x="3519488" y="1911350"/>
          <p14:tracePt t="18848" x="3533775" y="1911350"/>
          <p14:tracePt t="18850" x="3540125" y="1911350"/>
          <p14:tracePt t="18851" x="3548063" y="1911350"/>
          <p14:tracePt t="18856" x="3568700" y="1911350"/>
          <p14:tracePt t="18858" x="3576638" y="1911350"/>
          <p14:tracePt t="18860" x="3582988" y="1911350"/>
          <p14:tracePt t="18861" x="3589338" y="1911350"/>
          <p14:tracePt t="18864" x="3603625" y="1911350"/>
          <p14:tracePt t="18866" x="3611563" y="1911350"/>
          <p14:tracePt t="18867" x="3617913" y="1911350"/>
          <p14:tracePt t="18869" x="3624263" y="1911350"/>
          <p14:tracePt t="18872" x="3638550" y="1911350"/>
          <p14:tracePt t="18874" x="3646488" y="1911350"/>
          <p14:tracePt t="18876" x="3652838" y="1903413"/>
          <p14:tracePt t="18880" x="3660775" y="1903413"/>
          <p14:tracePt t="18882" x="3673475" y="1903413"/>
          <p14:tracePt t="18883" x="3673475" y="1897063"/>
          <p14:tracePt t="18885" x="3681413" y="1897063"/>
          <p14:tracePt t="18890" x="3687763" y="1889125"/>
          <p14:tracePt t="18896" x="3695700" y="1889125"/>
          <p14:tracePt t="18898" x="3695700" y="1876425"/>
          <p14:tracePt t="18913" x="3695700" y="1868488"/>
          <p14:tracePt t="18918" x="3695700" y="1862138"/>
          <p14:tracePt t="18924" x="3687763" y="1854200"/>
          <p14:tracePt t="18925" x="3673475" y="1854200"/>
          <p14:tracePt t="18927" x="3667125" y="1839913"/>
          <p14:tracePt t="18932" x="3660775" y="1833563"/>
          <p14:tracePt t="18934" x="3652838" y="1833563"/>
          <p14:tracePt t="18935" x="3638550" y="1833563"/>
          <p14:tracePt t="18939" x="3632200" y="1827213"/>
          <p14:tracePt t="18940" x="3624263" y="1827213"/>
          <p14:tracePt t="18942" x="3617913" y="1827213"/>
          <p14:tracePt t="18943" x="3603625" y="1819275"/>
          <p14:tracePt t="18945" x="3597275" y="1819275"/>
          <p14:tracePt t="18948" x="3589338" y="1819275"/>
          <p14:tracePt t="18950" x="3582988" y="1819275"/>
          <p14:tracePt t="18952" x="3568700" y="1804988"/>
          <p14:tracePt t="18953" x="3554413" y="1804988"/>
          <p14:tracePt t="18956" x="3548063" y="1804988"/>
          <p14:tracePt t="18958" x="3533775" y="1804988"/>
          <p14:tracePt t="18959" x="3527425" y="1804988"/>
          <p14:tracePt t="18963" x="3519488" y="1804988"/>
          <p14:tracePt t="18965" x="3513138" y="1804988"/>
          <p14:tracePt t="18968" x="3498850" y="1804988"/>
          <p14:tracePt t="18976" x="3490913" y="1812925"/>
          <p14:tracePt t="18992" x="3490913" y="1819275"/>
          <p14:tracePt t="19002" x="3498850" y="1819275"/>
          <p14:tracePt t="19006" x="3505200" y="1819275"/>
          <p14:tracePt t="19008" x="3513138" y="1819275"/>
          <p14:tracePt t="19010" x="3519488" y="1819275"/>
          <p14:tracePt t="19011" x="3533775" y="1819275"/>
          <p14:tracePt t="19014" x="3540125" y="1819275"/>
          <p14:tracePt t="19016" x="3548063" y="1819275"/>
          <p14:tracePt t="19017" x="3568700" y="1819275"/>
          <p14:tracePt t="19019" x="3582988" y="1819275"/>
          <p14:tracePt t="19022" x="3603625" y="1819275"/>
          <p14:tracePt t="19024" x="3624263" y="1819275"/>
          <p14:tracePt t="19025" x="3646488" y="1819275"/>
          <p14:tracePt t="19027" x="3660775" y="1819275"/>
          <p14:tracePt t="19030" x="3687763" y="1804988"/>
          <p14:tracePt t="19032" x="3716338" y="1804988"/>
          <p14:tracePt t="19033" x="3744913" y="1798638"/>
          <p14:tracePt t="19035" x="3765550" y="1790700"/>
          <p14:tracePt t="19039" x="3800475" y="1784350"/>
          <p14:tracePt t="19040" x="3829050" y="1784350"/>
          <p14:tracePt t="19041" x="3863975" y="1770063"/>
          <p14:tracePt t="19043" x="3892550" y="1763713"/>
          <p14:tracePt t="19048" x="3954463" y="1735138"/>
          <p14:tracePt t="19050" x="3990975" y="1728788"/>
          <p14:tracePt t="19052" x="4011613" y="1720850"/>
          <p14:tracePt t="19053" x="4046538" y="1714500"/>
          <p14:tracePt t="19056" x="4081463" y="1700213"/>
          <p14:tracePt t="19058" x="4110038" y="1692275"/>
          <p14:tracePt t="19059" x="4138613" y="1685925"/>
          <p14:tracePt t="19061" x="4173538" y="1665288"/>
          <p14:tracePt t="19064" x="4200525" y="1657350"/>
          <p14:tracePt t="19066" x="4222750" y="1651000"/>
          <p14:tracePt t="19067" x="4249738" y="1644650"/>
          <p14:tracePt t="19069" x="4271963" y="1630363"/>
          <p14:tracePt t="19072" x="4292600" y="1622425"/>
          <p14:tracePt t="19074" x="4321175" y="1616075"/>
          <p14:tracePt t="19075" x="4341813" y="1616075"/>
          <p14:tracePt t="19077" x="4356100" y="1608138"/>
          <p14:tracePt t="19080" x="4376738" y="1595438"/>
          <p14:tracePt t="19082" x="4383088" y="1587500"/>
          <p14:tracePt t="19083" x="4391025" y="1587500"/>
          <p14:tracePt t="19085" x="4411663" y="1587500"/>
          <p14:tracePt t="19089" x="4411663" y="1581150"/>
          <p14:tracePt t="19090" x="4419600" y="1581150"/>
          <p14:tracePt t="19092" x="4425950" y="1581150"/>
          <p14:tracePt t="29592" x="4425950" y="1573213"/>
          <p14:tracePt t="29694" x="4432300" y="1573213"/>
          <p14:tracePt t="29696" x="4454525" y="1558925"/>
          <p14:tracePt t="29698" x="4481513" y="1558925"/>
          <p14:tracePt t="29700" x="4495800" y="1552575"/>
          <p14:tracePt t="29702" x="4524375" y="1546225"/>
          <p14:tracePt t="29704" x="4559300" y="1524000"/>
          <p14:tracePt t="29706" x="4587875" y="1517650"/>
          <p14:tracePt t="29708" x="4629150" y="1509713"/>
          <p14:tracePt t="29709" x="4664075" y="1489075"/>
          <p14:tracePt t="29711" x="4700588" y="1474788"/>
          <p14:tracePt t="29714" x="4735513" y="1454150"/>
          <p14:tracePt t="29716" x="4776788" y="1439863"/>
          <p14:tracePt t="29718" x="4811713" y="1419225"/>
          <p14:tracePt t="29719" x="4868863" y="1404938"/>
          <p14:tracePt t="29722" x="4903788" y="1384300"/>
          <p14:tracePt t="29724" x="4945063" y="1370013"/>
          <p14:tracePt t="29726" x="4981575" y="1349375"/>
          <p14:tracePt t="29727" x="5016500" y="1335088"/>
          <p14:tracePt t="29730" x="5051425" y="1306513"/>
          <p14:tracePt t="29732" x="5086350" y="1292225"/>
          <p14:tracePt t="29734" x="5129213" y="1271588"/>
          <p14:tracePt t="29735" x="5164138" y="1257300"/>
          <p14:tracePt t="29738" x="5199063" y="1228725"/>
          <p14:tracePt t="29740" x="5226050" y="1208088"/>
          <p14:tracePt t="29742" x="5254625" y="1193800"/>
          <p14:tracePt t="29743" x="5289550" y="1166813"/>
          <p14:tracePt t="29745" x="5311775" y="1152525"/>
          <p14:tracePt t="29748" x="5346700" y="1123950"/>
          <p14:tracePt t="29750" x="5373688" y="1103313"/>
          <p14:tracePt t="29751" x="5410200" y="1081088"/>
          <p14:tracePt t="29754" x="5437188" y="1054100"/>
          <p14:tracePt t="29755" x="5472113" y="1025525"/>
          <p14:tracePt t="29758" x="5500688" y="996950"/>
          <p14:tracePt t="29759" x="5535613" y="976313"/>
          <p14:tracePt t="29761" x="5578475" y="941388"/>
          <p14:tracePt t="29764" x="5619750" y="912813"/>
          <p14:tracePt t="29766" x="5654675" y="877888"/>
          <p14:tracePt t="29768" x="5697538" y="842963"/>
          <p14:tracePt t="29769" x="5746750" y="808038"/>
          <p14:tracePt t="29772" x="5789613" y="773113"/>
          <p14:tracePt t="29774" x="5837238" y="738188"/>
          <p14:tracePt t="29775" x="5886450" y="703263"/>
          <p14:tracePt t="29777" x="5943600" y="660400"/>
          <p14:tracePt t="29780" x="5999163" y="625475"/>
          <p14:tracePt t="29782" x="6048375" y="590550"/>
          <p14:tracePt t="29783" x="6105525" y="555625"/>
          <p14:tracePt t="29785" x="6154738" y="519113"/>
          <p14:tracePt t="29788" x="6210300" y="469900"/>
          <p14:tracePt t="29790" x="6273800" y="434975"/>
          <p14:tracePt t="29792" x="6323013" y="400050"/>
          <p14:tracePt t="29794" x="6378575" y="365125"/>
          <p14:tracePt t="29798" x="6470650" y="295275"/>
          <p14:tracePt t="29800" x="6534150" y="252413"/>
          <p14:tracePt t="29802" x="6589713" y="217488"/>
          <p14:tracePt t="29804" x="6632575" y="188913"/>
          <p14:tracePt t="29805" x="6681788" y="153988"/>
          <p14:tracePt t="29808" x="6731000" y="133350"/>
          <p14:tracePt t="29810" x="6778625" y="104775"/>
          <p14:tracePt t="29811" x="6835775" y="84138"/>
          <p14:tracePt t="29814" x="6884988" y="63500"/>
          <p14:tracePt t="29816" x="6926263" y="42863"/>
          <p14:tracePt t="29818" x="6975475" y="14288"/>
          <p14:tracePt t="29819" x="7024688" y="6350"/>
        </p14:tracePtLst>
      </p14:laserTraceLst>
    </p:ext>
  </p:extLst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6216-3809-487B-A389-CA5921E883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2078528"/>
            <a:ext cx="9071640" cy="946440"/>
          </a:xfrm>
        </p:spPr>
        <p:txBody>
          <a:bodyPr/>
          <a:lstStyle/>
          <a:p>
            <a:pPr lvl="0" algn="l"/>
            <a:r>
              <a:rPr lang="en-IN" dirty="0"/>
              <a:t>Conclusion</a:t>
            </a:r>
            <a:br>
              <a:rPr lang="en-IN" dirty="0"/>
            </a:br>
            <a:br>
              <a:rPr lang="en-IN" sz="2000" b="1" dirty="0"/>
            </a:br>
            <a:r>
              <a:rPr lang="en-IN" sz="2000" b="1" dirty="0"/>
              <a:t>we have to focus on the below issues KEYPOINTS</a:t>
            </a:r>
            <a:br>
              <a:rPr lang="en-IN" sz="1000" dirty="0"/>
            </a:br>
            <a:r>
              <a:rPr lang="en-IN" sz="2000" dirty="0"/>
              <a:t>- 75+ year people having higher suicide rate</a:t>
            </a:r>
            <a:br>
              <a:rPr lang="en-IN" sz="2000" dirty="0"/>
            </a:br>
            <a:r>
              <a:rPr lang="en-IN" sz="2000" dirty="0"/>
              <a:t>- year by year suicide rate is increasing</a:t>
            </a:r>
            <a:br>
              <a:rPr lang="en-IN" sz="2000" dirty="0"/>
            </a:br>
            <a:r>
              <a:rPr lang="en-IN" sz="2000" dirty="0"/>
              <a:t>- </a:t>
            </a:r>
            <a:r>
              <a:rPr lang="en-IN" sz="2000" dirty="0" err="1"/>
              <a:t>gdp</a:t>
            </a:r>
            <a:r>
              <a:rPr lang="en-IN" sz="2000" dirty="0"/>
              <a:t> in some of the countries affect suicide data</a:t>
            </a:r>
            <a:br>
              <a:rPr lang="en-IN" sz="2000" dirty="0"/>
            </a:br>
            <a:r>
              <a:rPr lang="en-IN" sz="2000" dirty="0"/>
              <a:t>- male’s are having higher suicide rate.</a:t>
            </a:r>
            <a:br>
              <a:rPr lang="en-IN" sz="2000" dirty="0"/>
            </a:br>
            <a:r>
              <a:rPr lang="en-IN" sz="2000" dirty="0"/>
              <a:t>- </a:t>
            </a:r>
            <a:r>
              <a:rPr lang="en-IN" sz="2000" dirty="0" err="1"/>
              <a:t>india</a:t>
            </a:r>
            <a:r>
              <a:rPr lang="en-IN" sz="2000" dirty="0"/>
              <a:t> is having higher suicide rate</a:t>
            </a:r>
            <a:br>
              <a:rPr lang="en-IN" sz="2000" dirty="0"/>
            </a:br>
            <a:r>
              <a:rPr lang="en-IN" sz="2000" dirty="0"/>
              <a:t>- continent wise EU is having higher suicide rate</a:t>
            </a:r>
            <a:endParaRPr lang="en-IN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9D41F6F-68D5-4B4F-9BD4-38985504A5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484.16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66"/>
    </mc:Choice>
    <mc:Fallback>
      <p:transition spd="slow" advTm="4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B3091-C1E1-4D99-8D7D-6A85CFC4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24.567%" t="22.163%" r="18.069%" b="12.378%"/>
          <a:stretch>
            <a:fillRect/>
          </a:stretch>
        </p:blipFill>
        <p:spPr>
          <a:xfrm>
            <a:off x="1584000" y="724319"/>
            <a:ext cx="7056000" cy="4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E660DE-3B72-4A04-A134-12EEB3C3B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6"/>
    </mc:Choice>
    <mc:Fallback>
      <p:transition spd="slow" advTm="8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5AAE-B5C3-476B-91D9-C096E725D3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Global Trend of suicide per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366B3-465B-4ACE-A07A-EA13028F6AF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32.138%" t="48.168%" r="22.077%"/>
          <a:stretch>
            <a:fillRect/>
          </a:stretch>
        </p:blipFill>
        <p:spPr>
          <a:xfrm>
            <a:off x="1152000" y="1296000"/>
            <a:ext cx="8670960" cy="27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6AFC9-E5F6-400A-BED2-CD3B0A34ABB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r="38.061%"/>
          <a:stretch>
            <a:fillRect/>
          </a:stretch>
        </p:blipFill>
        <p:spPr>
          <a:xfrm>
            <a:off x="1512000" y="3816000"/>
            <a:ext cx="6192000" cy="180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4A1F2A-18C6-45A8-BEEC-10201D353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4"/>
    </mc:Choice>
    <mc:Fallback>
      <p:transition spd="slow" advTm="1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9381-691A-45A5-A2E8-B250B59A55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by continent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C39CC-F00B-4697-A732-A8F9DF02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9.753%" t="43.482%" r="31.266%"/>
          <a:stretch>
            <a:fillRect/>
          </a:stretch>
        </p:blipFill>
        <p:spPr>
          <a:xfrm>
            <a:off x="2448360" y="1172520"/>
            <a:ext cx="5039640" cy="365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AA57CF9-9A17-4D5F-A329-6D69BF83C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0"/>
    </mc:Choice>
    <mc:Fallback>
      <p:transition spd="slow" advTm="1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02C-AE1F-4321-BDE5-C5C5354B1D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per year by continent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762E-2943-4949-8128-152330E0A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040" y="1401059"/>
            <a:ext cx="5734050" cy="3886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93BD71-74CB-4966-93E2-CC7E415C2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5"/>
    </mc:Choice>
    <mc:Fallback>
      <p:transition spd="slow" advTm="1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940A-6C69-42FC-9C6D-7C0E0CF5F3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distribution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EA5F1-20F6-4B41-99A7-C9F80C51AB2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34.131%" b="9.991%"/>
          <a:stretch>
            <a:fillRect/>
          </a:stretch>
        </p:blipFill>
        <p:spPr>
          <a:xfrm>
            <a:off x="1944000" y="1296000"/>
            <a:ext cx="6398640" cy="3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2B6FF6-563B-4590-848C-CA391543F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3"/>
    </mc:Choice>
    <mc:Fallback>
      <p:transition spd="slow" advTm="12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F68C-90FD-4C9C-8CB0-622B4C9593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1250280"/>
          </a:xfrm>
        </p:spPr>
        <p:txBody>
          <a:bodyPr/>
          <a:lstStyle/>
          <a:p>
            <a:pPr lvl="0"/>
            <a:r>
              <a:rPr lang="en-IN" dirty="0"/>
              <a:t>Suicide rate per year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C9271-308A-4944-A64E-AF6370D700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31.629%" b="20.111%"/>
          <a:stretch>
            <a:fillRect/>
          </a:stretch>
        </p:blipFill>
        <p:spPr>
          <a:xfrm>
            <a:off x="2244960" y="1584360"/>
            <a:ext cx="4883040" cy="27356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4E6C9D-1B9A-4B0F-9F0A-DE0BFE4E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102605"/>
              </p:ext>
            </p:extLst>
          </p:nvPr>
        </p:nvGraphicFramePr>
        <p:xfrm>
          <a:off x="2083225" y="4179116"/>
          <a:ext cx="5752440" cy="914400"/>
        </p:xfrm>
        <a:graphic>
          <a:graphicData uri="http://purl.oclc.org/ooxml/drawingml/table">
            <a:tbl>
              <a:tblPr firstRow="1" bandRow="1">
                <a:tableStyleId>{CFD3A993-952C-46A9-B8E2-1062D1E729B1}</a:tableStyleId>
              </a:tblPr>
              <a:tblGrid>
                <a:gridCol w="5752440">
                  <a:extLst>
                    <a:ext uri="{9D8B030D-6E8A-4147-A177-3AD203B41FA5}">
                      <a16:colId xmlns:a16="http://schemas.microsoft.com/office/drawing/2014/main" val="742183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Insights</a:t>
                      </a:r>
                    </a:p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- Men have greater suicide rate than Females</a:t>
                      </a:r>
                    </a:p>
                    <a:p>
                      <a:pPr marL="0" marR="0" lvl="0" indent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- both suicide rate's started decreasing after 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11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530122-7BEA-475B-8EAB-74531301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6"/>
    </mc:Choice>
    <mc:Fallback>
      <p:transition spd="slow" advTm="10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63F1-012C-44E6-AC8B-7C7E00AD7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dirty="0"/>
              <a:t>Suicide rate for age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7CA66-606F-47EE-8CDB-DCB68BA934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23.567%" t="46.656%" r="50%" b="15.24%"/>
          <a:stretch>
            <a:fillRect/>
          </a:stretch>
        </p:blipFill>
        <p:spPr>
          <a:xfrm>
            <a:off x="936000" y="1296360"/>
            <a:ext cx="2663640" cy="21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AD396-E8EB-4A3D-87FD-52CA0F84E95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21.07%" t="42.118%" r="41.215%" b="9.017%"/>
          <a:stretch>
            <a:fillRect/>
          </a:stretch>
        </p:blipFill>
        <p:spPr>
          <a:xfrm>
            <a:off x="4320000" y="1008359"/>
            <a:ext cx="4536000" cy="25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C4CA6-88A1-4D73-B365-D20F0D42D87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t="27.004%" b="53.21%"/>
          <a:stretch>
            <a:fillRect/>
          </a:stretch>
        </p:blipFill>
        <p:spPr>
          <a:xfrm>
            <a:off x="1080000" y="3384360"/>
            <a:ext cx="783864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975C4-4E38-4465-B9FA-50A4216FCC2C}"/>
              </a:ext>
            </a:extLst>
          </p:cNvPr>
          <p:cNvSpPr txBox="1"/>
          <p:nvPr/>
        </p:nvSpPr>
        <p:spPr>
          <a:xfrm>
            <a:off x="2015999" y="4429800"/>
            <a:ext cx="7345079" cy="11142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insights</a:t>
            </a:r>
          </a:p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As we can see suicide rates goes increase as the age gets increasing</a:t>
            </a:r>
          </a:p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- 75+ years have highest peak rate of suicide</a:t>
            </a:r>
          </a:p>
          <a:p>
            <a:pPr marL="0" marR="0" lvl="0" indent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- 5-14 years have lowest peak rate of suicide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3F8E090-DF84-472B-9650-6AE2CF6A9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7363" y="496728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6"/>
    </mc:Choice>
    <mc:Fallback>
      <p:transition spd="slow" advTm="3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9" x="4848225" y="1349375"/>
          <p14:tracePt t="2721" x="4840288" y="1349375"/>
          <p14:tracePt t="2723" x="4833938" y="1349375"/>
          <p14:tracePt t="2726" x="4826000" y="1349375"/>
          <p14:tracePt t="2727" x="4811713" y="1349375"/>
          <p14:tracePt t="2728" x="4805363" y="1349375"/>
          <p14:tracePt t="2730" x="4799013" y="1341438"/>
          <p14:tracePt t="2733" x="4791075" y="1341438"/>
          <p14:tracePt t="2736" x="4770438" y="1341438"/>
          <p14:tracePt t="2737" x="4756150" y="1341438"/>
          <p14:tracePt t="2739" x="4741863" y="1341438"/>
          <p14:tracePt t="2740" x="4721225" y="1341438"/>
          <p14:tracePt t="2743" x="4700588" y="1341438"/>
          <p14:tracePt t="2744" x="4686300" y="1341438"/>
          <p14:tracePt t="2746" x="4657725" y="1341438"/>
          <p14:tracePt t="2748" x="4629150" y="1341438"/>
          <p14:tracePt t="2753" x="4565650" y="1349375"/>
          <p14:tracePt t="2755" x="4530725" y="1349375"/>
          <p14:tracePt t="2756" x="4495800" y="1355725"/>
          <p14:tracePt t="2758" x="4460875" y="1363663"/>
          <p14:tracePt t="2761" x="4425950" y="1363663"/>
          <p14:tracePt t="2762" x="4383088" y="1376363"/>
          <p14:tracePt t="2764" x="4348163" y="1384300"/>
          <p14:tracePt t="2766" x="4298950" y="1390650"/>
          <p14:tracePt t="2769" x="4264025" y="1398588"/>
          <p14:tracePt t="2770" x="4214813" y="1411288"/>
          <p14:tracePt t="2772" x="4179888" y="1425575"/>
          <p14:tracePt t="2776" x="4138613" y="1433513"/>
          <p14:tracePt t="2778" x="4102100" y="1447800"/>
          <p14:tracePt t="2779" x="4060825" y="1460500"/>
          <p14:tracePt t="2781" x="4025900" y="1468438"/>
          <p14:tracePt t="2782" x="3983038" y="1482725"/>
          <p14:tracePt t="2785" x="3948113" y="1489075"/>
          <p14:tracePt t="2787" x="3913188" y="1497013"/>
          <p14:tracePt t="2788" x="3878263" y="1503363"/>
          <p14:tracePt t="2790" x="3843338" y="1517650"/>
          <p14:tracePt t="2793" x="3814763" y="1524000"/>
          <p14:tracePt t="2795" x="3779838" y="1531938"/>
          <p14:tracePt t="2796" x="3744913" y="1538288"/>
          <p14:tracePt t="2798" x="3709988" y="1552575"/>
          <p14:tracePt t="2803" x="3638550" y="1573213"/>
          <p14:tracePt t="2805" x="3603625" y="1587500"/>
          <p14:tracePt t="2806" x="3568700" y="1595438"/>
          <p14:tracePt t="2808" x="3533775" y="1608138"/>
          <p14:tracePt t="2811" x="3498850" y="1622425"/>
          <p14:tracePt t="2812" x="3455988" y="1636713"/>
          <p14:tracePt t="2814" x="3421063" y="1644650"/>
          <p14:tracePt t="2816" x="3371850" y="1665288"/>
          <p14:tracePt t="2818" x="3330575" y="1679575"/>
          <p14:tracePt t="2821" x="3287713" y="1700213"/>
          <p14:tracePt t="2822" x="3246438" y="1714500"/>
          <p14:tracePt t="2826" x="3197225" y="1735138"/>
          <p14:tracePt t="2828" x="3154363" y="1749425"/>
          <p14:tracePt t="2828" x="3111500" y="1770063"/>
          <p14:tracePt t="2830" x="3055938" y="1798638"/>
          <p14:tracePt t="2832" x="3013075" y="1812925"/>
          <p14:tracePt t="2835" x="2965450" y="1833563"/>
          <p14:tracePt t="2837" x="2916238" y="1854200"/>
          <p14:tracePt t="2838" x="2873375" y="1882775"/>
          <p14:tracePt t="2840" x="2830513" y="1911350"/>
          <p14:tracePt t="2845" x="2732088" y="1960563"/>
          <p14:tracePt t="2847" x="2690813" y="1987550"/>
          <p14:tracePt t="2848" x="2647950" y="2016125"/>
          <p14:tracePt t="2852" x="2598738" y="2044700"/>
          <p14:tracePt t="2853" x="2563813" y="2065338"/>
          <p14:tracePt t="2854" x="2522538" y="2100263"/>
          <p14:tracePt t="2856" x="2487613" y="2128838"/>
          <p14:tracePt t="2858" x="2451100" y="2157413"/>
          <p14:tracePt t="2861" x="2424113" y="2170113"/>
          <p14:tracePt t="2863" x="2389188" y="2198688"/>
          <p14:tracePt t="2864" x="2366963" y="2227263"/>
          <p14:tracePt t="2866" x="2339975" y="2241550"/>
          <p14:tracePt t="2868" x="2311400" y="2262188"/>
          <p14:tracePt t="2870" x="2297113" y="2276475"/>
          <p14:tracePt t="2872" x="2276475" y="2297113"/>
          <p14:tracePt t="2874" x="2262188" y="2303463"/>
          <p14:tracePt t="2877" x="2247900" y="2325688"/>
          <p14:tracePt t="2879" x="2241550" y="2332038"/>
          <p14:tracePt t="2880" x="2233613" y="2346325"/>
          <p14:tracePt t="2882" x="2233613" y="2360613"/>
          <p14:tracePt t="2885" x="2233613" y="2366963"/>
          <p14:tracePt t="2888" x="2233613" y="2374900"/>
          <p14:tracePt t="2899" x="2233613" y="2381250"/>
          <p14:tracePt t="2903" x="2247900" y="2381250"/>
          <p14:tracePt t="2904" x="2255838" y="2381250"/>
          <p14:tracePt t="2906" x="2268538" y="2381250"/>
          <p14:tracePt t="2908" x="2282825" y="2381250"/>
          <p14:tracePt t="2911" x="2297113" y="2381250"/>
          <p14:tracePt t="2920" x="2401888" y="2381250"/>
          <p14:tracePt t="2921" x="2444750" y="2381250"/>
          <p14:tracePt t="2922" x="2479675" y="2381250"/>
          <p14:tracePt t="2924" x="2528888" y="2381250"/>
          <p14:tracePt t="2926" x="2578100" y="2381250"/>
          <p14:tracePt t="2928" x="2635250" y="2381250"/>
          <p14:tracePt t="2930" x="2682875" y="2374900"/>
          <p14:tracePt t="2932" x="2746375" y="2374900"/>
          <p14:tracePt t="2935" x="2795588" y="2374900"/>
          <p14:tracePt t="2937" x="2859088" y="2360613"/>
          <p14:tracePt t="2938" x="2922588" y="2360613"/>
          <p14:tracePt t="2941" x="2992438" y="2360613"/>
          <p14:tracePt t="2943" x="3055938" y="2360613"/>
          <p14:tracePt t="2945" x="3125788" y="2352675"/>
          <p14:tracePt t="2946" x="3182938" y="2352675"/>
          <p14:tracePt t="2948" x="3246438" y="2352675"/>
          <p14:tracePt t="2952" x="3308350" y="2352675"/>
          <p14:tracePt t="2953" x="3371850" y="2352675"/>
          <p14:tracePt t="2954" x="3421063" y="2346325"/>
          <p14:tracePt t="2957" x="3490913" y="2346325"/>
          <p14:tracePt t="2958" x="3548063" y="2346325"/>
          <p14:tracePt t="2960" x="3589338" y="2346325"/>
          <p14:tracePt t="2962" x="3638550" y="2346325"/>
          <p14:tracePt t="2964" x="3687763" y="2346325"/>
          <p14:tracePt t="2966" x="3730625" y="2346325"/>
          <p14:tracePt t="2968" x="3765550" y="2346325"/>
          <p14:tracePt t="2971" x="3800475" y="2346325"/>
          <p14:tracePt t="2972" x="3829050" y="2346325"/>
          <p14:tracePt t="2974" x="3849688" y="2346325"/>
          <p14:tracePt t="2977" x="3878263" y="2360613"/>
          <p14:tracePt t="2978" x="3898900" y="2360613"/>
          <p14:tracePt t="2980" x="3913188" y="2366963"/>
          <p14:tracePt t="2983" x="3919538" y="2366963"/>
          <p14:tracePt t="2987" x="3933825" y="2366963"/>
          <p14:tracePt t="3037" x="3933825" y="2374900"/>
          <p14:tracePt t="3041" x="3927475" y="2374900"/>
          <p14:tracePt t="3043" x="3919538" y="2381250"/>
          <p14:tracePt t="3045" x="3919538" y="2395538"/>
          <p14:tracePt t="3047" x="3913188" y="2401888"/>
          <p14:tracePt t="3048" x="3898900" y="2409825"/>
          <p14:tracePt t="3051" x="3892550" y="2416175"/>
          <p14:tracePt t="3053" x="3884613" y="2438400"/>
          <p14:tracePt t="3054" x="3878263" y="2444750"/>
          <p14:tracePt t="3056" x="3863975" y="2465388"/>
          <p14:tracePt t="3061" x="3849688" y="2500313"/>
          <p14:tracePt t="3063" x="3849688" y="2508250"/>
          <p14:tracePt t="3064" x="3829050" y="2522538"/>
          <p14:tracePt t="3066" x="3829050" y="2543175"/>
          <p14:tracePt t="3068" x="3821113" y="2557463"/>
          <p14:tracePt t="3071" x="3821113" y="2578100"/>
          <p14:tracePt t="3072" x="3814763" y="2592388"/>
          <p14:tracePt t="3074" x="3814763" y="2613025"/>
          <p14:tracePt t="3076" x="3808413" y="2641600"/>
          <p14:tracePt t="3078" x="3808413" y="2655888"/>
          <p14:tracePt t="3080" x="3808413" y="2676525"/>
          <p14:tracePt t="3082" x="3808413" y="2690813"/>
          <p14:tracePt t="3085" x="3808413" y="2719388"/>
          <p14:tracePt t="3087" x="3808413" y="2732088"/>
          <p14:tracePt t="3088" x="3808413" y="2754313"/>
          <p14:tracePt t="3090" x="3808413" y="2781300"/>
          <p14:tracePt t="3093" x="3808413" y="2795588"/>
          <p14:tracePt t="3094" x="3808413" y="2817813"/>
          <p14:tracePt t="3096" x="3808413" y="2830513"/>
          <p14:tracePt t="3098" x="3808413" y="2852738"/>
          <p14:tracePt t="3101" x="3808413" y="2867025"/>
          <p14:tracePt t="3103" x="3808413" y="2873375"/>
          <p14:tracePt t="3104" x="3814763" y="2894013"/>
          <p14:tracePt t="3106" x="3829050" y="2901950"/>
          <p14:tracePt t="3108" x="3829050" y="2908300"/>
          <p14:tracePt t="3111" x="3829050" y="2922588"/>
          <p14:tracePt t="3113" x="3835400" y="2928938"/>
          <p14:tracePt t="3118" x="3843338" y="2928938"/>
          <p14:tracePt t="3141" x="3849688" y="2928938"/>
          <p14:tracePt t="3149" x="3863975" y="2928938"/>
          <p14:tracePt t="3155" x="3870325" y="2928938"/>
          <p14:tracePt t="3156" x="3878263" y="2928938"/>
          <p14:tracePt t="3158" x="3884613" y="2922588"/>
          <p14:tracePt t="3162" x="3898900" y="2914650"/>
          <p14:tracePt t="3164" x="3906838" y="2914650"/>
          <p14:tracePt t="3166" x="3913188" y="2908300"/>
          <p14:tracePt t="3169" x="3919538" y="2901950"/>
          <p14:tracePt t="3171" x="3933825" y="2901950"/>
          <p14:tracePt t="3172" x="3941763" y="2887663"/>
          <p14:tracePt t="3175" x="3948113" y="2879725"/>
          <p14:tracePt t="3178" x="3948113" y="2873375"/>
          <p14:tracePt t="3178" x="3954463" y="2873375"/>
          <p14:tracePt t="3180" x="3968750" y="2867025"/>
          <p14:tracePt t="3182" x="3976688" y="2852738"/>
          <p14:tracePt t="3185" x="3976688" y="2844800"/>
          <p14:tracePt t="3187" x="3983038" y="2844800"/>
          <p14:tracePt t="3188" x="3983038" y="2838450"/>
          <p14:tracePt t="3190" x="3990975" y="2830513"/>
          <p14:tracePt t="3195" x="4003675" y="2817813"/>
          <p14:tracePt t="3198" x="4003675" y="2809875"/>
          <p14:tracePt t="3203" x="4003675" y="2803525"/>
          <p14:tracePt t="3206" x="4011613" y="2803525"/>
          <p14:tracePt t="3211" x="4011613" y="2795588"/>
          <p14:tracePt t="3238" x="4003675" y="2795588"/>
          <p14:tracePt t="3246" x="3997325" y="2795588"/>
          <p14:tracePt t="3251" x="3990975" y="2795588"/>
          <p14:tracePt t="3254" x="3983038" y="2795588"/>
          <p14:tracePt t="3261" x="3962400" y="2803525"/>
          <p14:tracePt t="3264" x="3954463" y="2817813"/>
          <p14:tracePt t="3266" x="3948113" y="2824163"/>
          <p14:tracePt t="3269" x="3933825" y="2824163"/>
          <p14:tracePt t="3270" x="3927475" y="2830513"/>
          <p14:tracePt t="3272" x="3919538" y="2838450"/>
          <p14:tracePt t="3274" x="3913188" y="2852738"/>
          <p14:tracePt t="3276" x="3898900" y="2852738"/>
          <p14:tracePt t="3278" x="3898900" y="2859088"/>
          <p14:tracePt t="3280" x="3892550" y="2867025"/>
          <p14:tracePt t="3283" x="3884613" y="2873375"/>
          <p14:tracePt t="3285" x="3878263" y="2887663"/>
          <p14:tracePt t="3287" x="3863975" y="2894013"/>
          <p14:tracePt t="3288" x="3857625" y="2901950"/>
          <p14:tracePt t="3290" x="3849688" y="2901950"/>
          <p14:tracePt t="3293" x="3843338" y="2908300"/>
          <p14:tracePt t="3294" x="3843338" y="2922588"/>
          <p14:tracePt t="3296" x="3829050" y="2928938"/>
          <p14:tracePt t="3298" x="3821113" y="2936875"/>
          <p14:tracePt t="3301" x="3814763" y="2936875"/>
          <p14:tracePt t="3303" x="3814763" y="2943225"/>
          <p14:tracePt t="3304" x="3808413" y="2943225"/>
          <p14:tracePt t="3306" x="3808413" y="2957513"/>
          <p14:tracePt t="3311" x="3794125" y="2963863"/>
          <p14:tracePt t="3313" x="3786188" y="2963863"/>
          <p14:tracePt t="3316" x="3786188" y="2971800"/>
          <p14:tracePt t="3321" x="3779838" y="2971800"/>
          <p14:tracePt t="3327" x="3779838" y="2978150"/>
          <p14:tracePt t="3328" x="3771900" y="2978150"/>
          <p14:tracePt t="3349" x="3771900" y="2992438"/>
          <p14:tracePt t="3407" x="3771900" y="2986088"/>
          <p14:tracePt t="3409" x="3779838" y="2986088"/>
          <p14:tracePt t="3413" x="3794125" y="2978150"/>
          <p14:tracePt t="3414" x="3800475" y="2978150"/>
          <p14:tracePt t="3417" x="3808413" y="2971800"/>
          <p14:tracePt t="3419" x="3814763" y="2957513"/>
          <p14:tracePt t="3422" x="3829050" y="2951163"/>
          <p14:tracePt t="3424" x="3835400" y="2951163"/>
          <p14:tracePt t="3427" x="3843338" y="2943225"/>
          <p14:tracePt t="3429" x="3849688" y="2943225"/>
          <p14:tracePt t="3430" x="3849688" y="2936875"/>
          <p14:tracePt t="3432" x="3863975" y="2936875"/>
          <p14:tracePt t="3435" x="3870325" y="2936875"/>
          <p14:tracePt t="3437" x="3870325" y="2922588"/>
          <p14:tracePt t="3438" x="3878263" y="2922588"/>
          <p14:tracePt t="3453" x="3863975" y="2922588"/>
          <p14:tracePt t="3454" x="3857625" y="2922588"/>
          <p14:tracePt t="3459" x="3843338" y="2928938"/>
          <p14:tracePt t="3461" x="3829050" y="2928938"/>
          <p14:tracePt t="3462" x="3814763" y="2928938"/>
          <p14:tracePt t="3464" x="3808413" y="2936875"/>
          <p14:tracePt t="3466" x="3786188" y="2936875"/>
          <p14:tracePt t="3469" x="3771900" y="2943225"/>
          <p14:tracePt t="3471" x="3751263" y="2943225"/>
          <p14:tracePt t="3472" x="3736975" y="2957513"/>
          <p14:tracePt t="3474" x="3722688" y="2957513"/>
          <p14:tracePt t="3477" x="3709988" y="2963863"/>
          <p14:tracePt t="3478" x="3667125" y="2992438"/>
          <p14:tracePt t="3480" x="3646488" y="3000375"/>
          <p14:tracePt t="3483" x="3638550" y="3000375"/>
          <p14:tracePt t="3486" x="3617913" y="3006725"/>
          <p14:tracePt t="3487" x="3611563" y="3006725"/>
          <p14:tracePt t="3488" x="3603625" y="3013075"/>
          <p14:tracePt t="3643" x="3597275" y="3013075"/>
          <p14:tracePt t="3646" x="3582988" y="3006725"/>
          <p14:tracePt t="3661" x="3582988" y="2992438"/>
          <p14:tracePt t="3664" x="3582988" y="2986088"/>
          <p14:tracePt t="3666" x="3582988" y="2978150"/>
          <p14:tracePt t="3669" x="3576638" y="2978150"/>
          <p14:tracePt t="3671" x="3576638" y="2971800"/>
          <p14:tracePt t="3674" x="3568700" y="2971800"/>
          <p14:tracePt t="3678" x="3562350" y="2957513"/>
          <p14:tracePt t="3687" x="3548063" y="2963863"/>
          <p14:tracePt t="3688" x="3540125" y="2963863"/>
          <p14:tracePt t="3690" x="3540125" y="2971800"/>
          <p14:tracePt t="3693" x="3533775" y="2978150"/>
          <p14:tracePt t="3695" x="3527425" y="2992438"/>
          <p14:tracePt t="3696" x="3527425" y="3000375"/>
          <p14:tracePt t="3698" x="3527425" y="3006725"/>
          <p14:tracePt t="3703" x="3513138" y="3035300"/>
          <p14:tracePt t="3705" x="3513138" y="3049588"/>
          <p14:tracePt t="3706" x="3513138" y="3062288"/>
          <p14:tracePt t="3709" x="3513138" y="3076575"/>
          <p14:tracePt t="3711" x="3513138" y="3098800"/>
          <p14:tracePt t="3713" x="3513138" y="3105150"/>
          <p14:tracePt t="3714" x="3513138" y="3119438"/>
          <p14:tracePt t="3716" x="3513138" y="3140075"/>
          <p14:tracePt t="3718" x="3519488" y="3148013"/>
          <p14:tracePt t="3721" x="3527425" y="3168650"/>
          <p14:tracePt t="3722" x="3527425" y="3175000"/>
          <p14:tracePt t="3726" x="3533775" y="3189288"/>
          <p14:tracePt t="3728" x="3548063" y="3203575"/>
          <p14:tracePt t="3729" x="3554413" y="3209925"/>
          <p14:tracePt t="3730" x="3562350" y="3224213"/>
          <p14:tracePt t="3732" x="3568700" y="3238500"/>
          <p14:tracePt t="3735" x="3582988" y="3244850"/>
          <p14:tracePt t="3737" x="3589338" y="3252788"/>
          <p14:tracePt t="3738" x="3597275" y="3259138"/>
          <p14:tracePt t="3740" x="3603625" y="3259138"/>
          <p14:tracePt t="3743" x="3617913" y="3273425"/>
          <p14:tracePt t="3745" x="3624263" y="3273425"/>
          <p14:tracePt t="3746" x="3632200" y="3281363"/>
          <p14:tracePt t="3749" x="3638550" y="3281363"/>
          <p14:tracePt t="3753" x="3652838" y="3281363"/>
          <p14:tracePt t="3754" x="3660775" y="3281363"/>
          <p14:tracePt t="3762" x="3667125" y="3281363"/>
          <p14:tracePt t="3867" x="3667125" y="3287713"/>
          <p14:tracePt t="3875" x="3652838" y="3294063"/>
          <p14:tracePt t="3879" x="3646488" y="3308350"/>
          <p14:tracePt t="3883" x="3638550" y="3316288"/>
          <p14:tracePt t="3886" x="3638550" y="3322638"/>
          <p14:tracePt t="3888" x="3632200" y="3330575"/>
          <p14:tracePt t="3894" x="3632200" y="3343275"/>
          <p14:tracePt t="3897" x="3632200" y="3351213"/>
          <p14:tracePt t="3902" x="3617913" y="3357563"/>
          <p14:tracePt t="3905" x="3617913" y="3365500"/>
          <p14:tracePt t="3911" x="3617913" y="3386138"/>
          <p14:tracePt t="3919" x="3624263" y="3414713"/>
          <p14:tracePt t="3922" x="3632200" y="3421063"/>
          <p14:tracePt t="3926" x="3632200" y="3429000"/>
          <p14:tracePt t="3927" x="3632200" y="3435350"/>
          <p14:tracePt t="3929" x="3638550" y="3449638"/>
          <p14:tracePt t="3930" x="3638550" y="3455988"/>
          <p14:tracePt t="3932" x="3652838" y="3463925"/>
          <p14:tracePt t="3935" x="3652838" y="3470275"/>
          <p14:tracePt t="3937" x="3660775" y="3484563"/>
          <p14:tracePt t="3938" x="3667125" y="3490913"/>
          <p14:tracePt t="3940" x="3667125" y="3498850"/>
          <p14:tracePt t="3943" x="3667125" y="3505200"/>
          <p14:tracePt t="3945" x="3673475" y="3519488"/>
          <p14:tracePt t="3946" x="3687763" y="3525838"/>
          <p14:tracePt t="3948" x="3687763" y="3533775"/>
          <p14:tracePt t="3951" x="3695700" y="3540125"/>
          <p14:tracePt t="3953" x="3695700" y="3554413"/>
          <p14:tracePt t="3954" x="3695700" y="3562350"/>
          <p14:tracePt t="3956" x="3702050" y="3568700"/>
          <p14:tracePt t="3958" x="3702050" y="3575050"/>
          <p14:tracePt t="3961" x="3709988" y="3589338"/>
          <p14:tracePt t="3962" x="3722688" y="3597275"/>
          <p14:tracePt t="3964" x="3722688" y="3603625"/>
          <p14:tracePt t="3966" x="3730625" y="3611563"/>
          <p14:tracePt t="3970" x="3736975" y="3624263"/>
          <p14:tracePt t="3972" x="3736975" y="3632200"/>
          <p14:tracePt t="3974" x="3744913" y="3632200"/>
          <p14:tracePt t="3977" x="3744913" y="3638550"/>
          <p14:tracePt t="3979" x="3759200" y="3646488"/>
          <p14:tracePt t="3982" x="3765550" y="3660775"/>
          <p14:tracePt t="3987" x="3771900" y="3660775"/>
          <p14:tracePt t="3991" x="3771900" y="3667125"/>
          <p14:tracePt t="3994" x="3779838" y="3667125"/>
          <p14:tracePt t="3998" x="3794125" y="3667125"/>
          <p14:tracePt t="4005" x="3800475" y="3667125"/>
          <p14:tracePt t="4023" x="3808413" y="3667125"/>
          <p14:tracePt t="4045" x="3814763" y="3667125"/>
          <p14:tracePt t="4231" x="3808413" y="3667125"/>
          <p14:tracePt t="4417" x="3794125" y="3667125"/>
          <p14:tracePt t="4421" x="3786188" y="3667125"/>
          <p14:tracePt t="4425" x="3779838" y="3673475"/>
          <p14:tracePt t="4427" x="3771900" y="3673475"/>
          <p14:tracePt t="4429" x="3759200" y="3673475"/>
          <p14:tracePt t="4430" x="3751263" y="3673475"/>
          <p14:tracePt t="4434" x="3744913" y="3673475"/>
          <p14:tracePt t="4437" x="3716338" y="3673475"/>
          <p14:tracePt t="4438" x="3709988" y="3673475"/>
          <p14:tracePt t="4440" x="3687763" y="3673475"/>
          <p14:tracePt t="4443" x="3681413" y="3673475"/>
          <p14:tracePt t="4445" x="3667125" y="3673475"/>
          <p14:tracePt t="4446" x="3646488" y="3681413"/>
          <p14:tracePt t="4448" x="3638550" y="3695700"/>
          <p14:tracePt t="4453" x="3611563" y="3702050"/>
          <p14:tracePt t="4457" x="3603625" y="3709988"/>
          <p14:tracePt t="4625" x="3603625" y="3695700"/>
          <p14:tracePt t="4635" x="3603625" y="3687763"/>
          <p14:tracePt t="4637" x="3603625" y="3681413"/>
          <p14:tracePt t="4639" x="3603625" y="3660775"/>
          <p14:tracePt t="4641" x="3603625" y="3652838"/>
          <p14:tracePt t="4643" x="3617913" y="3638550"/>
          <p14:tracePt t="4645" x="3617913" y="3624263"/>
          <p14:tracePt t="4646" x="3617913" y="3611563"/>
          <p14:tracePt t="4649" x="3624263" y="3603625"/>
          <p14:tracePt t="4651" x="3624263" y="3589338"/>
          <p14:tracePt t="4653" x="3632200" y="3575050"/>
          <p14:tracePt t="4654" x="3632200" y="3554413"/>
          <p14:tracePt t="4656" x="3632200" y="3548063"/>
          <p14:tracePt t="4658" x="3638550" y="3533775"/>
          <p14:tracePt t="4661" x="3638550" y="3513138"/>
          <p14:tracePt t="4663" x="3638550" y="3505200"/>
          <p14:tracePt t="4664" x="3652838" y="3484563"/>
          <p14:tracePt t="4666" x="3652838" y="3478213"/>
          <p14:tracePt t="4668" x="3652838" y="3470275"/>
          <p14:tracePt t="4670" x="3646488" y="3463925"/>
          <p14:tracePt t="4673" x="3638550" y="3449638"/>
          <p14:tracePt t="4674" x="3632200" y="3449638"/>
          <p14:tracePt t="4676" x="3617913" y="3441700"/>
          <p14:tracePt t="4678" x="3611563" y="3435350"/>
          <p14:tracePt t="4687" x="3603625" y="3429000"/>
          <p14:tracePt t="4690" x="3603625" y="3414713"/>
          <p14:tracePt t="4695" x="3603625" y="3406775"/>
          <p14:tracePt t="4705" x="3603625" y="3400425"/>
          <p14:tracePt t="4759" x="3603625" y="3392488"/>
          <p14:tracePt t="4767" x="3603625" y="3379788"/>
          <p14:tracePt t="4771" x="3603625" y="3371850"/>
          <p14:tracePt t="4773" x="3603625" y="3365500"/>
          <p14:tracePt t="4777" x="3603625" y="3357563"/>
          <p14:tracePt t="4778" x="3603625" y="3343275"/>
          <p14:tracePt t="4783" x="3603625" y="3336925"/>
          <p14:tracePt t="4786" x="3603625" y="3330575"/>
          <p14:tracePt t="4787" x="3617913" y="3322638"/>
          <p14:tracePt t="4789" x="3617913" y="3308350"/>
          <p14:tracePt t="4790" x="3624263" y="3302000"/>
          <p14:tracePt t="4793" x="3624263" y="3294063"/>
          <p14:tracePt t="4795" x="3632200" y="3287713"/>
          <p14:tracePt t="4797" x="3638550" y="3273425"/>
          <p14:tracePt t="4798" x="3638550" y="3267075"/>
          <p14:tracePt t="4802" x="3652838" y="3252788"/>
          <p14:tracePt t="4803" x="3660775" y="3238500"/>
          <p14:tracePt t="4804" x="3660775" y="3232150"/>
          <p14:tracePt t="4806" x="3667125" y="3224213"/>
          <p14:tracePt t="4809" x="3673475" y="3217863"/>
          <p14:tracePt t="4810" x="3673475" y="3203575"/>
          <p14:tracePt t="4813" x="3687763" y="3197225"/>
          <p14:tracePt t="4814" x="3687763" y="3189288"/>
          <p14:tracePt t="4816" x="3695700" y="3182938"/>
          <p14:tracePt t="4818" x="3702050" y="3168650"/>
          <p14:tracePt t="4822" x="3702050" y="3160713"/>
          <p14:tracePt t="4826" x="3709988" y="3160713"/>
          <p14:tracePt t="4827" x="3709988" y="3154363"/>
          <p14:tracePt t="4832" x="3709988" y="3148013"/>
          <p14:tracePt t="4901" x="3722688" y="3148013"/>
          <p14:tracePt t="4914" x="3722688" y="3133725"/>
          <p14:tracePt t="4918" x="3730625" y="3125788"/>
          <p14:tracePt t="4927" x="3744913" y="3111500"/>
          <p14:tracePt t="4929" x="3744913" y="3098800"/>
          <p14:tracePt t="4931" x="3744913" y="3090863"/>
          <p14:tracePt t="4932" x="3759200" y="3084513"/>
          <p14:tracePt t="4935" x="3759200" y="3076575"/>
          <p14:tracePt t="4937" x="3765550" y="3062288"/>
          <p14:tracePt t="4940" x="3771900" y="3055938"/>
          <p14:tracePt t="4946" x="3771900" y="3049588"/>
          <p14:tracePt t="4951" x="3779838" y="3049588"/>
          <p14:tracePt t="4954" x="3779838" y="3041650"/>
          <p14:tracePt t="5067" x="3794125" y="3041650"/>
          <p14:tracePt t="5085" x="3800475" y="3041650"/>
          <p14:tracePt t="5105" x="3808413" y="3041650"/>
          <p14:tracePt t="5117" x="3814763" y="3041650"/>
          <p14:tracePt t="5125" x="3814763" y="3027363"/>
          <p14:tracePt t="5130" x="3829050" y="3027363"/>
          <p14:tracePt t="5145" x="3829050" y="3021013"/>
          <p14:tracePt t="5311" x="3835400" y="3021013"/>
          <p14:tracePt t="5319" x="3843338" y="3027363"/>
          <p14:tracePt t="5322" x="3849688" y="3027363"/>
          <p14:tracePt t="5324" x="3863975" y="3027363"/>
          <p14:tracePt t="5330" x="3870325" y="3027363"/>
          <p14:tracePt t="5335" x="3878263" y="3027363"/>
          <p14:tracePt t="5341" x="3884613" y="3027363"/>
          <p14:tracePt t="5344" x="3898900" y="3027363"/>
          <p14:tracePt t="5346" x="3906838" y="3027363"/>
          <p14:tracePt t="5348" x="3913188" y="3027363"/>
          <p14:tracePt t="5355" x="3919538" y="3027363"/>
          <p14:tracePt t="5360" x="3919538" y="3035300"/>
          <p14:tracePt t="5611" x="3913188" y="3035300"/>
          <p14:tracePt t="5616" x="3898900" y="3035300"/>
          <p14:tracePt t="5622" x="3892550" y="3027363"/>
          <p14:tracePt t="5639" x="3884613" y="3027363"/>
          <p14:tracePt t="5655" x="3878263" y="3027363"/>
          <p14:tracePt t="5665" x="3878263" y="3021013"/>
          <p14:tracePt t="5669" x="3863975" y="3021013"/>
          <p14:tracePt t="5674" x="3857625" y="3013075"/>
          <p14:tracePt t="5682" x="3857625" y="3006725"/>
          <p14:tracePt t="5687" x="3849688" y="3006725"/>
          <p14:tracePt t="5690" x="3849688" y="2992438"/>
          <p14:tracePt t="5695" x="3843338" y="2992438"/>
          <p14:tracePt t="5698" x="3843338" y="2986088"/>
          <p14:tracePt t="5705" x="3829050" y="2986088"/>
          <p14:tracePt t="5711" x="3829050" y="2978150"/>
          <p14:tracePt t="5715" x="3821113" y="2978150"/>
          <p14:tracePt t="5741" x="3821113" y="2971800"/>
          <p14:tracePt t="5949" x="3814763" y="2971800"/>
          <p14:tracePt t="5955" x="3814763" y="2978150"/>
          <p14:tracePt t="5960" x="3814763" y="2992438"/>
          <p14:tracePt t="6039" x="3814763" y="2986088"/>
          <p14:tracePt t="6043" x="3814763" y="2978150"/>
          <p14:tracePt t="6047" x="3814763" y="2971800"/>
          <p14:tracePt t="6049" x="3814763" y="2957513"/>
          <p14:tracePt t="6053" x="3814763" y="2943225"/>
          <p14:tracePt t="6055" x="3814763" y="2936875"/>
          <p14:tracePt t="6057" x="3814763" y="2922588"/>
          <p14:tracePt t="6061" x="3808413" y="2901950"/>
          <p14:tracePt t="6062" x="3808413" y="2887663"/>
          <p14:tracePt t="6065" x="3794125" y="2879725"/>
          <p14:tracePt t="6066" x="3786188" y="2873375"/>
          <p14:tracePt t="6068" x="3779838" y="2852738"/>
          <p14:tracePt t="6070" x="3771900" y="2844800"/>
          <p14:tracePt t="6072" x="3759200" y="2830513"/>
          <p14:tracePt t="6074" x="3751263" y="2817813"/>
          <p14:tracePt t="6076" x="3744913" y="2803525"/>
          <p14:tracePt t="6078" x="3736975" y="2795588"/>
          <p14:tracePt t="6081" x="3722688" y="2781300"/>
          <p14:tracePt t="6083" x="3709988" y="2768600"/>
          <p14:tracePt t="6085" x="3702050" y="2760663"/>
          <p14:tracePt t="6087" x="3681413" y="2740025"/>
          <p14:tracePt t="6089" x="3673475" y="2732088"/>
          <p14:tracePt t="6090" x="3652838" y="2725738"/>
          <p14:tracePt t="6093" x="3638550" y="2711450"/>
          <p14:tracePt t="6095" x="3617913" y="2697163"/>
          <p14:tracePt t="6096" x="3603625" y="2690813"/>
          <p14:tracePt t="6098" x="3582988" y="2676525"/>
          <p14:tracePt t="6103" x="3548063" y="2662238"/>
          <p14:tracePt t="6105" x="3540125" y="2655888"/>
          <p14:tracePt t="6106" x="3527425" y="2641600"/>
          <p14:tracePt t="6108" x="3505200" y="2633663"/>
          <p14:tracePt t="6111" x="3490913" y="2627313"/>
          <p14:tracePt t="6113" x="3470275" y="2620963"/>
          <p14:tracePt t="6114" x="3455988" y="2620963"/>
          <p14:tracePt t="6116" x="3441700" y="2606675"/>
          <p14:tracePt t="6118" x="3429000" y="2598738"/>
          <p14:tracePt t="6121" x="3406775" y="2598738"/>
          <p14:tracePt t="6122" x="3400425" y="2592388"/>
          <p14:tracePt t="6126" x="3386138" y="2592388"/>
          <p14:tracePt t="6127" x="3371850" y="2586038"/>
          <p14:tracePt t="6129" x="3365500" y="2586038"/>
          <p14:tracePt t="6130" x="3351213" y="2586038"/>
          <p14:tracePt t="6132" x="3336925" y="2586038"/>
          <p14:tracePt t="6135" x="3330575" y="2586038"/>
          <p14:tracePt t="6137" x="3322638" y="2586038"/>
          <p14:tracePt t="6141" x="3316288" y="2586038"/>
          <p14:tracePt t="6143" x="3302000" y="2586038"/>
          <p14:tracePt t="6149" x="3294063" y="2586038"/>
          <p14:tracePt t="6249" x="3302000" y="2586038"/>
          <p14:tracePt t="6255" x="3302000" y="2571750"/>
          <p14:tracePt t="6259" x="3308350" y="2571750"/>
          <p14:tracePt t="6265" x="3308350" y="2563813"/>
          <p14:tracePt t="6266" x="3316288" y="2563813"/>
          <p14:tracePt t="6271" x="3316288" y="2557463"/>
          <p14:tracePt t="6272" x="3322638" y="2557463"/>
          <p14:tracePt t="6274" x="3322638" y="2549525"/>
          <p14:tracePt t="6278" x="3336925" y="2536825"/>
          <p14:tracePt t="6283" x="3336925" y="2528888"/>
          <p14:tracePt t="6286" x="3336925" y="2522538"/>
          <p14:tracePt t="6286" x="3343275" y="2514600"/>
          <p14:tracePt t="6290" x="3343275" y="2500313"/>
          <p14:tracePt t="6293" x="3343275" y="2493963"/>
          <p14:tracePt t="6295" x="3343275" y="2487613"/>
          <p14:tracePt t="6298" x="3343275" y="2479675"/>
          <p14:tracePt t="6303" x="3343275" y="2459038"/>
          <p14:tracePt t="6305" x="3343275" y="2451100"/>
          <p14:tracePt t="6311" x="3343275" y="2430463"/>
          <p14:tracePt t="6313" x="3343275" y="2424113"/>
          <p14:tracePt t="6314" x="3343275" y="2416175"/>
          <p14:tracePt t="6316" x="3336925" y="2409825"/>
          <p14:tracePt t="6319" x="3330575" y="2395538"/>
          <p14:tracePt t="6321" x="3330575" y="2389188"/>
          <p14:tracePt t="6322" x="3330575" y="2381250"/>
          <p14:tracePt t="6325" x="3322638" y="2374900"/>
          <p14:tracePt t="6329" x="3316288" y="2360613"/>
          <p14:tracePt t="6330" x="3316288" y="2352675"/>
          <p14:tracePt t="6332" x="3316288" y="2346325"/>
          <p14:tracePt t="6335" x="3302000" y="2339975"/>
          <p14:tracePt t="6338" x="3294063" y="2325688"/>
          <p14:tracePt t="6343" x="3294063" y="2317750"/>
          <p14:tracePt t="6346" x="3287713" y="2317750"/>
          <p14:tracePt t="6353" x="3287713" y="2311400"/>
          <p14:tracePt t="6402" x="3287713" y="2332038"/>
          <p14:tracePt t="6405" x="3287713" y="2339975"/>
          <p14:tracePt t="6407" x="3287713" y="2346325"/>
          <p14:tracePt t="6409" x="3287713" y="2360613"/>
          <p14:tracePt t="6410" x="3287713" y="2366963"/>
          <p14:tracePt t="6413" x="3287713" y="2374900"/>
          <p14:tracePt t="6414" x="3287713" y="2395538"/>
          <p14:tracePt t="6416" x="3287713" y="2401888"/>
          <p14:tracePt t="6419" x="3287713" y="2409825"/>
          <p14:tracePt t="6421" x="3287713" y="2416175"/>
          <p14:tracePt t="6425" x="3302000" y="2430463"/>
          <p14:tracePt t="6427" x="3302000" y="2438400"/>
          <p14:tracePt t="6429" x="3308350" y="2444750"/>
          <p14:tracePt t="6430" x="3308350" y="2451100"/>
          <p14:tracePt t="6433" x="3316288" y="2465388"/>
          <p14:tracePt t="6435" x="3322638" y="2465388"/>
          <p14:tracePt t="6437" x="3322638" y="2473325"/>
          <p14:tracePt t="6438" x="3336925" y="2473325"/>
          <p14:tracePt t="6441" x="3336925" y="2479675"/>
          <p14:tracePt t="6443" x="3343275" y="2479675"/>
          <p14:tracePt t="6446" x="3351213" y="2479675"/>
          <p14:tracePt t="6448" x="3351213" y="2487613"/>
          <p14:tracePt t="6453" x="3357563" y="2487613"/>
          <p14:tracePt t="6525" x="3357563" y="2479675"/>
          <p14:tracePt t="6529" x="3357563" y="2465388"/>
          <p14:tracePt t="6531" x="3357563" y="2459038"/>
          <p14:tracePt t="6533" x="3357563" y="2451100"/>
          <p14:tracePt t="6536" x="3357563" y="2444750"/>
          <p14:tracePt t="6537" x="3357563" y="2430463"/>
          <p14:tracePt t="6538" x="3357563" y="2424113"/>
          <p14:tracePt t="6540" x="3357563" y="2416175"/>
          <p14:tracePt t="6545" x="3351213" y="2389188"/>
          <p14:tracePt t="6546" x="3351213" y="2381250"/>
          <p14:tracePt t="6548" x="3336925" y="2360613"/>
          <p14:tracePt t="6552" x="3330575" y="2352675"/>
          <p14:tracePt t="6553" x="3322638" y="2339975"/>
          <p14:tracePt t="6554" x="3316288" y="2325688"/>
          <p14:tracePt t="6556" x="3302000" y="2311400"/>
          <p14:tracePt t="6558" x="3302000" y="2290763"/>
          <p14:tracePt t="6561" x="3287713" y="2282825"/>
          <p14:tracePt t="6562" x="3287713" y="2268538"/>
          <p14:tracePt t="6564" x="3281363" y="2247900"/>
          <p14:tracePt t="6566" x="3267075" y="2233613"/>
          <p14:tracePt t="6568" x="3259138" y="2212975"/>
          <p14:tracePt t="6570" x="3252788" y="2206625"/>
          <p14:tracePt t="6572" x="3246438" y="2184400"/>
          <p14:tracePt t="6574" x="3232150" y="2178050"/>
          <p14:tracePt t="6577" x="3224213" y="2170113"/>
          <p14:tracePt t="6579" x="3217863" y="2163763"/>
          <p14:tracePt t="6580" x="3217863" y="2143125"/>
          <p14:tracePt t="6582" x="3209925" y="2143125"/>
          <p14:tracePt t="6585" x="3197225" y="2135188"/>
          <p14:tracePt t="6586" x="3197225" y="2128838"/>
          <p14:tracePt t="6590" x="3189288" y="2114550"/>
          <p14:tracePt t="6633" x="3189288" y="2120900"/>
          <p14:tracePt t="6635" x="3189288" y="2128838"/>
          <p14:tracePt t="6637" x="3189288" y="2135188"/>
          <p14:tracePt t="6638" x="3189288" y="2157413"/>
          <p14:tracePt t="6640" x="3197225" y="2163763"/>
          <p14:tracePt t="6643" x="3197225" y="2184400"/>
          <p14:tracePt t="6645" x="3197225" y="2198688"/>
          <p14:tracePt t="6646" x="3203575" y="2219325"/>
          <p14:tracePt t="6648" x="3203575" y="2233613"/>
          <p14:tracePt t="6651" x="3209925" y="2255838"/>
          <p14:tracePt t="6653" x="3217863" y="2276475"/>
          <p14:tracePt t="6654" x="3232150" y="2297113"/>
          <p14:tracePt t="6656" x="3238500" y="2311400"/>
          <p14:tracePt t="6661" x="3252788" y="2346325"/>
          <p14:tracePt t="6663" x="3267075" y="2366963"/>
          <p14:tracePt t="6665" x="3273425" y="2374900"/>
          <p14:tracePt t="6666" x="3281363" y="2395538"/>
          <p14:tracePt t="6669" x="3287713" y="2401888"/>
          <p14:tracePt t="6671" x="3302000" y="2409825"/>
          <p14:tracePt t="6672" x="3302000" y="2416175"/>
          <p14:tracePt t="6676" x="3308350" y="2416175"/>
          <p14:tracePt t="6678" x="3308350" y="2430463"/>
          <p14:tracePt t="6678" x="3316288" y="2430463"/>
          <p14:tracePt t="6713" x="3322638" y="2430463"/>
          <p14:tracePt t="6714" x="3322638" y="2424113"/>
          <p14:tracePt t="6718" x="3322638" y="2409825"/>
          <p14:tracePt t="6721" x="3336925" y="2395538"/>
          <p14:tracePt t="6722" x="3336925" y="2389188"/>
          <p14:tracePt t="6725" x="3336925" y="2381250"/>
          <p14:tracePt t="6727" x="3343275" y="2360613"/>
          <p14:tracePt t="6729" x="3343275" y="2352675"/>
          <p14:tracePt t="6730" x="3343275" y="2339975"/>
          <p14:tracePt t="6732" x="3351213" y="2317750"/>
          <p14:tracePt t="6735" x="3351213" y="2303463"/>
          <p14:tracePt t="6737" x="3351213" y="2290763"/>
          <p14:tracePt t="6738" x="3351213" y="2276475"/>
          <p14:tracePt t="6741" x="3351213" y="2268538"/>
          <p14:tracePt t="6744" x="3351213" y="2247900"/>
          <p14:tracePt t="6745" x="3351213" y="2233613"/>
          <p14:tracePt t="6746" x="3351213" y="2212975"/>
          <p14:tracePt t="6748" x="3351213" y="2206625"/>
          <p14:tracePt t="6751" x="3351213" y="2184400"/>
          <p14:tracePt t="6753" x="3351213" y="2170113"/>
          <p14:tracePt t="6754" x="3351213" y="2163763"/>
          <p14:tracePt t="6756" x="3351213" y="2143125"/>
          <p14:tracePt t="6761" x="3330575" y="2108200"/>
          <p14:tracePt t="6763" x="3330575" y="2100263"/>
          <p14:tracePt t="6764" x="3322638" y="2079625"/>
          <p14:tracePt t="6766" x="3316288" y="2071688"/>
          <p14:tracePt t="6769" x="3316288" y="2058988"/>
          <p14:tracePt t="6771" x="3302000" y="2044700"/>
          <p14:tracePt t="6772" x="3294063" y="2036763"/>
          <p14:tracePt t="6776" x="3287713" y="2030413"/>
          <p14:tracePt t="6778" x="3287713" y="2009775"/>
          <p14:tracePt t="6779" x="3281363" y="2001838"/>
          <p14:tracePt t="6782" x="3267075" y="1995488"/>
          <p14:tracePt t="6785" x="3267075" y="1987550"/>
          <p14:tracePt t="6787" x="3259138" y="1987550"/>
          <p14:tracePt t="6821" x="3259138" y="1995488"/>
          <p14:tracePt t="6822" x="3259138" y="2009775"/>
          <p14:tracePt t="6825" x="3259138" y="2016125"/>
          <p14:tracePt t="6827" x="3259138" y="2022475"/>
          <p14:tracePt t="6829" x="3259138" y="2044700"/>
          <p14:tracePt t="6830" x="3259138" y="2051050"/>
          <p14:tracePt t="6833" x="3259138" y="2065338"/>
          <p14:tracePt t="6835" x="3259138" y="2085975"/>
          <p14:tracePt t="6837" x="3259138" y="2100263"/>
          <p14:tracePt t="6838" x="3259138" y="2120900"/>
          <p14:tracePt t="6841" x="3259138" y="2128838"/>
          <p14:tracePt t="6843" x="3267075" y="2149475"/>
          <p14:tracePt t="6845" x="3267075" y="2163763"/>
          <p14:tracePt t="6846" x="3273425" y="2170113"/>
          <p14:tracePt t="6848" x="3273425" y="2192338"/>
          <p14:tracePt t="6853" x="3287713" y="2219325"/>
          <p14:tracePt t="6855" x="3287713" y="2227263"/>
          <p14:tracePt t="6856" x="3302000" y="2241550"/>
          <p14:tracePt t="6858" x="3302000" y="2255838"/>
          <p14:tracePt t="6861" x="3308350" y="2262188"/>
          <p14:tracePt t="6862" x="3308350" y="2268538"/>
          <p14:tracePt t="6864" x="3316288" y="2268538"/>
          <p14:tracePt t="6866" x="3316288" y="2276475"/>
          <p14:tracePt t="6869" x="3322638" y="2276475"/>
          <p14:tracePt t="6870" x="3322638" y="2290763"/>
          <p14:tracePt t="6917" x="3322638" y="2282825"/>
          <p14:tracePt t="6919" x="3322638" y="2276475"/>
          <p14:tracePt t="6922" x="3322638" y="2268538"/>
          <p14:tracePt t="6924" x="3322638" y="2255838"/>
          <p14:tracePt t="6926" x="3322638" y="2247900"/>
          <p14:tracePt t="6929" x="3322638" y="2233613"/>
          <p14:tracePt t="6930" x="3322638" y="2219325"/>
          <p14:tracePt t="6932" x="3322638" y="2212975"/>
          <p14:tracePt t="6935" x="3322638" y="2198688"/>
          <p14:tracePt t="6937" x="3322638" y="2184400"/>
          <p14:tracePt t="6938" x="3322638" y="2170113"/>
          <p14:tracePt t="6941" x="3322638" y="2163763"/>
          <p14:tracePt t="6943" x="3322638" y="2149475"/>
          <p14:tracePt t="6945" x="3322638" y="2135188"/>
          <p14:tracePt t="6946" x="3316288" y="2128838"/>
          <p14:tracePt t="6948" x="3302000" y="2108200"/>
          <p14:tracePt t="6951" x="3302000" y="2100263"/>
          <p14:tracePt t="6953" x="3294063" y="2093913"/>
          <p14:tracePt t="6954" x="3294063" y="2079625"/>
          <p14:tracePt t="6956" x="3287713" y="2065338"/>
          <p14:tracePt t="6958" x="3281363" y="2058988"/>
          <p14:tracePt t="6961" x="3281363" y="2044700"/>
          <p14:tracePt t="6962" x="3267075" y="2036763"/>
          <p14:tracePt t="6964" x="3267075" y="2030413"/>
          <p14:tracePt t="6966" x="3259138" y="2022475"/>
          <p14:tracePt t="6969" x="3259138" y="2009775"/>
          <p14:tracePt t="6970" x="3252788" y="2009775"/>
          <p14:tracePt t="6972" x="3252788" y="2001838"/>
          <p14:tracePt t="6977" x="3246438" y="1995488"/>
          <p14:tracePt t="7011" x="3246438" y="2009775"/>
          <p14:tracePt t="7013" x="3246438" y="2016125"/>
          <p14:tracePt t="7015" x="3246438" y="2022475"/>
          <p14:tracePt t="7016" x="3246438" y="2044700"/>
          <p14:tracePt t="7018" x="3246438" y="2051050"/>
          <p14:tracePt t="7021" x="3246438" y="2065338"/>
          <p14:tracePt t="7022" x="3246438" y="2093913"/>
          <p14:tracePt t="7024" x="3246438" y="2114550"/>
          <p14:tracePt t="7026" x="3246438" y="2128838"/>
          <p14:tracePt t="7029" x="3252788" y="2157413"/>
          <p14:tracePt t="7030" x="3267075" y="2170113"/>
          <p14:tracePt t="7033" x="3273425" y="2198688"/>
          <p14:tracePt t="7035" x="3281363" y="2219325"/>
          <p14:tracePt t="7037" x="3287713" y="2241550"/>
          <p14:tracePt t="7038" x="3302000" y="2262188"/>
          <p14:tracePt t="7040" x="3308350" y="2290763"/>
          <p14:tracePt t="7043" x="3322638" y="2303463"/>
          <p14:tracePt t="7045" x="3336925" y="2325688"/>
          <p14:tracePt t="7046" x="3343275" y="2339975"/>
          <p14:tracePt t="7048" x="3351213" y="2360613"/>
          <p14:tracePt t="7053" x="3371850" y="2374900"/>
          <p14:tracePt t="7055" x="3379788" y="2381250"/>
          <p14:tracePt t="7056" x="3386138" y="2395538"/>
          <p14:tracePt t="7058" x="3386138" y="2401888"/>
          <p14:tracePt t="7061" x="3392488" y="2409825"/>
          <p14:tracePt t="7064" x="3406775" y="2409825"/>
          <p14:tracePt t="7113" x="3414713" y="2409825"/>
          <p14:tracePt t="7115" x="3414713" y="2395538"/>
          <p14:tracePt t="7119" x="3414713" y="2389188"/>
          <p14:tracePt t="7121" x="3414713" y="2381250"/>
          <p14:tracePt t="7122" x="3414713" y="2374900"/>
          <p14:tracePt t="7126" x="3414713" y="2360613"/>
          <p14:tracePt t="7127" x="3414713" y="2346325"/>
          <p14:tracePt t="7129" x="3414713" y="2339975"/>
          <p14:tracePt t="7130" x="3414713" y="2325688"/>
          <p14:tracePt t="7132" x="3414713" y="2311400"/>
          <p14:tracePt t="7135" x="3414713" y="2303463"/>
          <p14:tracePt t="7137" x="3414713" y="2282825"/>
          <p14:tracePt t="7138" x="3414713" y="2276475"/>
          <p14:tracePt t="7141" x="3406775" y="2268538"/>
          <p14:tracePt t="7143" x="3400425" y="2247900"/>
          <p14:tracePt t="7145" x="3400425" y="2233613"/>
          <p14:tracePt t="7146" x="3400425" y="2219325"/>
          <p14:tracePt t="7148" x="3392488" y="2206625"/>
          <p14:tracePt t="7151" x="3386138" y="2198688"/>
          <p14:tracePt t="7153" x="3371850" y="2178050"/>
          <p14:tracePt t="7154" x="3371850" y="2170113"/>
          <p14:tracePt t="7156" x="3365500" y="2149475"/>
          <p14:tracePt t="7161" x="3351213" y="2128838"/>
          <p14:tracePt t="7163" x="3351213" y="2114550"/>
          <p14:tracePt t="7164" x="3336925" y="2108200"/>
          <p14:tracePt t="7166" x="3330575" y="2100263"/>
          <p14:tracePt t="7169" x="3322638" y="2093913"/>
          <p14:tracePt t="7170" x="3322638" y="2079625"/>
          <p14:tracePt t="7172" x="3316288" y="2071688"/>
          <p14:tracePt t="7174" x="3316288" y="2065338"/>
          <p14:tracePt t="7177" x="3302000" y="2065338"/>
          <p14:tracePt t="7213" x="3294063" y="2065338"/>
          <p14:tracePt t="7215" x="3294063" y="2079625"/>
          <p14:tracePt t="7217" x="3294063" y="2085975"/>
          <p14:tracePt t="7219" x="3294063" y="2093913"/>
          <p14:tracePt t="7221" x="3294063" y="2100263"/>
          <p14:tracePt t="7222" x="3294063" y="2120900"/>
          <p14:tracePt t="7225" x="3294063" y="2135188"/>
          <p14:tracePt t="7227" x="3294063" y="2149475"/>
          <p14:tracePt t="7229" x="3294063" y="2163763"/>
          <p14:tracePt t="7230" x="3294063" y="2170113"/>
          <p14:tracePt t="7233" x="3294063" y="2192338"/>
          <p14:tracePt t="7235" x="3294063" y="2198688"/>
          <p14:tracePt t="7237" x="3294063" y="2219325"/>
          <p14:tracePt t="7238" x="3294063" y="2233613"/>
          <p14:tracePt t="7240" x="3302000" y="2241550"/>
          <p14:tracePt t="7243" x="3302000" y="2262188"/>
          <p14:tracePt t="7245" x="3308350" y="2268538"/>
          <p14:tracePt t="7246" x="3316288" y="2276475"/>
          <p14:tracePt t="7248" x="3316288" y="2297113"/>
          <p14:tracePt t="7254" x="3336925" y="2311400"/>
          <p14:tracePt t="7255" x="3336925" y="2325688"/>
          <p14:tracePt t="7256" x="3343275" y="2332038"/>
          <p14:tracePt t="7261" x="3351213" y="2339975"/>
          <p14:tracePt t="7262" x="3357563" y="2339975"/>
          <p14:tracePt t="7264" x="3357563" y="2346325"/>
          <p14:tracePt t="7275" x="3371850" y="2346325"/>
          <p14:tracePt t="7285" x="3379788" y="2346325"/>
          <p14:tracePt t="7287" x="3386138" y="2346325"/>
          <p14:tracePt t="7290" x="3392488" y="2346325"/>
          <p14:tracePt t="7294" x="3414713" y="2346325"/>
          <p14:tracePt t="7297" x="3421063" y="2346325"/>
          <p14:tracePt t="7298" x="3429000" y="2346325"/>
          <p14:tracePt t="7301" x="3441700" y="2346325"/>
          <p14:tracePt t="7303" x="3455988" y="2346325"/>
          <p14:tracePt t="7305" x="3463925" y="2346325"/>
          <p14:tracePt t="7306" x="3484563" y="2346325"/>
          <p14:tracePt t="7311" x="3513138" y="2339975"/>
          <p14:tracePt t="7313" x="3527425" y="2339975"/>
          <p14:tracePt t="7314" x="3548063" y="2325688"/>
          <p14:tracePt t="7318" x="3554413" y="2317750"/>
          <p14:tracePt t="7319" x="3568700" y="2311400"/>
          <p14:tracePt t="7321" x="3589338" y="2311400"/>
          <p14:tracePt t="7322" x="3597275" y="2303463"/>
          <p14:tracePt t="7324" x="3603625" y="2290763"/>
          <p14:tracePt t="7326" x="3617913" y="2282825"/>
          <p14:tracePt t="7329" x="3632200" y="2276475"/>
          <p14:tracePt t="7330" x="3638550" y="2268538"/>
          <p14:tracePt t="7332" x="3652838" y="2247900"/>
          <p14:tracePt t="7335" x="3660775" y="2241550"/>
          <p14:tracePt t="7337" x="3660775" y="2233613"/>
          <p14:tracePt t="7338" x="3667125" y="2219325"/>
          <p14:tracePt t="7340" x="3667125" y="2206625"/>
          <p14:tracePt t="7345" x="3673475" y="2178050"/>
          <p14:tracePt t="7347" x="3673475" y="2170113"/>
          <p14:tracePt t="7348" x="3673475" y="2149475"/>
          <p14:tracePt t="7352" x="3673475" y="2143125"/>
          <p14:tracePt t="7353" x="3673475" y="2135188"/>
          <p14:tracePt t="7354" x="3673475" y="2114550"/>
          <p14:tracePt t="7356" x="3673475" y="2100263"/>
          <p14:tracePt t="7361" x="3667125" y="2079625"/>
          <p14:tracePt t="7363" x="3667125" y="2065338"/>
          <p14:tracePt t="7364" x="3652838" y="2058988"/>
          <p14:tracePt t="7366" x="3652838" y="2044700"/>
          <p14:tracePt t="7369" x="3646488" y="2036763"/>
          <p14:tracePt t="7370" x="3646488" y="2030413"/>
          <p14:tracePt t="7372" x="3638550" y="2022475"/>
          <p14:tracePt t="7374" x="3632200" y="2009775"/>
          <p14:tracePt t="7377" x="3632200" y="2001838"/>
          <p14:tracePt t="7378" x="3617913" y="1995488"/>
          <p14:tracePt t="7383" x="3611563" y="1987550"/>
          <p14:tracePt t="7385" x="3603625" y="1987550"/>
          <p14:tracePt t="7387" x="3603625" y="1974850"/>
          <p14:tracePt t="7388" x="3597275" y="1974850"/>
          <p14:tracePt t="7390" x="3582988" y="1974850"/>
          <p14:tracePt t="7395" x="3576638" y="1974850"/>
          <p14:tracePt t="7396" x="3568700" y="1974850"/>
          <p14:tracePt t="7398" x="3562350" y="1974850"/>
          <p14:tracePt t="7403" x="3548063" y="1974850"/>
          <p14:tracePt t="7405" x="3540125" y="1974850"/>
          <p14:tracePt t="7406" x="3533775" y="1974850"/>
          <p14:tracePt t="7411" x="3527425" y="1974850"/>
          <p14:tracePt t="7413" x="3513138" y="1974850"/>
          <p14:tracePt t="7416" x="3505200" y="1981200"/>
          <p14:tracePt t="7418" x="3505200" y="1987550"/>
          <p14:tracePt t="7421" x="3498850" y="1995488"/>
          <p14:tracePt t="7422" x="3498850" y="2016125"/>
          <p14:tracePt t="7424" x="3490913" y="2022475"/>
          <p14:tracePt t="7426" x="3490913" y="2044700"/>
          <p14:tracePt t="7428" x="3490913" y="2058988"/>
          <p14:tracePt t="7430" x="3490913" y="2079625"/>
          <p14:tracePt t="7433" x="3490913" y="2093913"/>
          <p14:tracePt t="7435" x="3490913" y="2114550"/>
          <p14:tracePt t="7437" x="3490913" y="2135188"/>
          <p14:tracePt t="7438" x="3490913" y="2157413"/>
          <p14:tracePt t="7440" x="3490913" y="2184400"/>
          <p14:tracePt t="7443" x="3490913" y="2198688"/>
          <p14:tracePt t="7445" x="3490913" y="2219325"/>
          <p14:tracePt t="7446" x="3498850" y="2241550"/>
          <p14:tracePt t="7448" x="3513138" y="2268538"/>
          <p14:tracePt t="7451" x="3513138" y="2290763"/>
          <p14:tracePt t="7453" x="3519488" y="2303463"/>
          <p14:tracePt t="7454" x="3527425" y="2325688"/>
          <p14:tracePt t="7456" x="3533775" y="2339975"/>
          <p14:tracePt t="7458" x="3548063" y="2360613"/>
          <p14:tracePt t="7461" x="3554413" y="2374900"/>
          <p14:tracePt t="7462" x="3562350" y="2381250"/>
          <p14:tracePt t="7464" x="3568700" y="2395538"/>
          <p14:tracePt t="7469" x="3582988" y="2409825"/>
          <p14:tracePt t="7471" x="3582988" y="2416175"/>
          <p14:tracePt t="7472" x="3589338" y="2416175"/>
          <p14:tracePt t="7474" x="3597275" y="2416175"/>
          <p14:tracePt t="7477" x="3597275" y="2430463"/>
          <p14:tracePt t="7482" x="3603625" y="2430463"/>
          <p14:tracePt t="7497" x="3617913" y="2430463"/>
          <p14:tracePt t="7505" x="3624263" y="2424113"/>
          <p14:tracePt t="7509" x="3624263" y="2416175"/>
          <p14:tracePt t="7511" x="3632200" y="2409825"/>
          <p14:tracePt t="7513" x="3632200" y="2395538"/>
          <p14:tracePt t="7514" x="3638550" y="2389188"/>
          <p14:tracePt t="7516" x="3638550" y="2381250"/>
          <p14:tracePt t="7518" x="3652838" y="2374900"/>
          <p14:tracePt t="7521" x="3652838" y="2352675"/>
          <p14:tracePt t="7522" x="3652838" y="2346325"/>
          <p14:tracePt t="7524" x="3652838" y="2325688"/>
          <p14:tracePt t="7526" x="3652838" y="2311400"/>
          <p14:tracePt t="7529" x="3652838" y="2290763"/>
          <p14:tracePt t="7530" x="3652838" y="2276475"/>
          <p14:tracePt t="7532" x="3652838" y="2268538"/>
          <p14:tracePt t="7535" x="3652838" y="2241550"/>
          <p14:tracePt t="7537" x="3646488" y="2219325"/>
          <p14:tracePt t="7538" x="3646488" y="2206625"/>
          <p14:tracePt t="7541" x="3638550" y="2184400"/>
          <p14:tracePt t="7543" x="3617913" y="2170113"/>
          <p14:tracePt t="7545" x="3611563" y="2149475"/>
          <p14:tracePt t="7546" x="3603625" y="2135188"/>
          <p14:tracePt t="7548" x="3597275" y="2108200"/>
          <p14:tracePt t="7551" x="3576638" y="2093913"/>
          <p14:tracePt t="7553" x="3568700" y="2071688"/>
          <p14:tracePt t="7554" x="3548063" y="2058988"/>
          <p14:tracePt t="7556" x="3533775" y="2036763"/>
          <p14:tracePt t="7561" x="3505200" y="1995488"/>
          <p14:tracePt t="7563" x="3478213" y="1974850"/>
          <p14:tracePt t="7564" x="3463925" y="1960563"/>
          <p14:tracePt t="7566" x="3441700" y="1938338"/>
          <p14:tracePt t="7569" x="3429000" y="1925638"/>
          <p14:tracePt t="7570" x="3406775" y="1917700"/>
          <p14:tracePt t="7572" x="3400425" y="1903413"/>
          <p14:tracePt t="7574" x="3386138" y="1897063"/>
          <p14:tracePt t="7577" x="3371850" y="1889125"/>
          <p14:tracePt t="7578" x="3357563" y="1882775"/>
          <p14:tracePt t="7580" x="3351213" y="1882775"/>
          <p14:tracePt t="7583" x="3330575" y="1882775"/>
          <p14:tracePt t="7585" x="3322638" y="1882775"/>
          <p14:tracePt t="7587" x="3316288" y="1882775"/>
          <p14:tracePt t="7588" x="3302000" y="1882775"/>
          <p14:tracePt t="7590" x="3294063" y="1882775"/>
          <p14:tracePt t="7593" x="3287713" y="1882775"/>
          <p14:tracePt t="7594" x="3281363" y="1882775"/>
          <p14:tracePt t="7596" x="3267075" y="1882775"/>
          <p14:tracePt t="7598" x="3259138" y="1889125"/>
          <p14:tracePt t="7603" x="3246438" y="1911350"/>
          <p14:tracePt t="7605" x="3232150" y="1917700"/>
          <p14:tracePt t="7606" x="3224213" y="1938338"/>
          <p14:tracePt t="7609" x="3224213" y="1946275"/>
          <p14:tracePt t="7610" x="3217863" y="1960563"/>
          <p14:tracePt t="7612" x="3209925" y="1981200"/>
          <p14:tracePt t="7614" x="3209925" y="1995488"/>
          <p14:tracePt t="7616" x="3197225" y="2022475"/>
          <p14:tracePt t="7618" x="3197225" y="2044700"/>
          <p14:tracePt t="7620" x="3197225" y="2065338"/>
          <p14:tracePt t="7622" x="3197225" y="2085975"/>
          <p14:tracePt t="7626" x="3197225" y="2114550"/>
          <p14:tracePt t="7628" x="3197225" y="2128838"/>
          <p14:tracePt t="7629" x="3197225" y="2149475"/>
          <p14:tracePt t="7630" x="3197225" y="2170113"/>
          <p14:tracePt t="7632" x="3197225" y="2192338"/>
          <p14:tracePt t="7635" x="3203575" y="2198688"/>
          <p14:tracePt t="7637" x="3209925" y="2219325"/>
          <p14:tracePt t="7638" x="3209925" y="2233613"/>
          <p14:tracePt t="7640" x="3217863" y="2255838"/>
          <p14:tracePt t="7643" x="3232150" y="2262188"/>
          <p14:tracePt t="7645" x="3238500" y="2276475"/>
          <p14:tracePt t="7646" x="3246438" y="2276475"/>
          <p14:tracePt t="7648" x="3252788" y="2290763"/>
          <p14:tracePt t="7651" x="3267075" y="2297113"/>
          <p14:tracePt t="7653" x="3273425" y="2303463"/>
          <p14:tracePt t="7656" x="3281363" y="2311400"/>
          <p14:tracePt t="7658" x="3287713" y="2311400"/>
          <p14:tracePt t="7660" x="3302000" y="2325688"/>
          <p14:tracePt t="7667" x="3308350" y="2325688"/>
          <p14:tracePt t="7672" x="3316288" y="2325688"/>
          <p14:tracePt t="7677" x="3322638" y="2325688"/>
          <p14:tracePt t="7680" x="3336925" y="2325688"/>
          <p14:tracePt t="7682" x="3336925" y="2317750"/>
          <p14:tracePt t="7685" x="3343275" y="2317750"/>
          <p14:tracePt t="7686" x="3351213" y="2311400"/>
          <p14:tracePt t="7690" x="3357563" y="2303463"/>
          <p14:tracePt t="7693" x="3371850" y="2303463"/>
          <p14:tracePt t="7695" x="3371850" y="2290763"/>
          <p14:tracePt t="7696" x="3379788" y="2282825"/>
          <p14:tracePt t="7698" x="3379788" y="2276475"/>
          <p14:tracePt t="7702" x="3386138" y="2268538"/>
          <p14:tracePt t="7702" x="3386138" y="2255838"/>
          <p14:tracePt t="7704" x="3386138" y="2247900"/>
          <p14:tracePt t="7706" x="3392488" y="2241550"/>
          <p14:tracePt t="7708" x="3392488" y="2219325"/>
          <p14:tracePt t="7711" x="3392488" y="2212975"/>
          <p14:tracePt t="7712" x="3392488" y="2206625"/>
          <p14:tracePt t="7714" x="3392488" y="2184400"/>
          <p14:tracePt t="7716" x="3392488" y="2178050"/>
          <p14:tracePt t="7718" x="3392488" y="2170113"/>
          <p14:tracePt t="7720" x="3386138" y="2149475"/>
          <p14:tracePt t="7722" x="3386138" y="2143125"/>
          <p14:tracePt t="7724" x="3371850" y="2135188"/>
          <p14:tracePt t="7726" x="3365500" y="2114550"/>
          <p14:tracePt t="7728" x="3357563" y="2108200"/>
          <p14:tracePt t="7730" x="3351213" y="2100263"/>
          <p14:tracePt t="7732" x="3336925" y="2093913"/>
          <p14:tracePt t="7737" x="3330575" y="2079625"/>
          <p14:tracePt t="7740" x="3322638" y="2079625"/>
          <p14:tracePt t="7756" x="3322638" y="2085975"/>
          <p14:tracePt t="7759" x="3322638" y="2093913"/>
          <p14:tracePt t="7760" x="3322638" y="2100263"/>
          <p14:tracePt t="7762" x="3322638" y="2120900"/>
          <p14:tracePt t="7764" x="3322638" y="2128838"/>
          <p14:tracePt t="7766" x="3322638" y="2149475"/>
          <p14:tracePt t="7768" x="3322638" y="2170113"/>
          <p14:tracePt t="7771" x="3322638" y="2192338"/>
          <p14:tracePt t="7772" x="3322638" y="2219325"/>
          <p14:tracePt t="7774" x="3336925" y="2233613"/>
          <p14:tracePt t="7776" x="3336925" y="2262188"/>
          <p14:tracePt t="7778" x="3343275" y="2290763"/>
          <p14:tracePt t="7780" x="3351213" y="2311400"/>
          <p14:tracePt t="7782" x="3357563" y="2339975"/>
          <p14:tracePt t="7785" x="3371850" y="2360613"/>
          <p14:tracePt t="7787" x="3379788" y="2381250"/>
          <p14:tracePt t="7788" x="3386138" y="2409825"/>
          <p14:tracePt t="7790" x="3392488" y="2430463"/>
          <p14:tracePt t="7793" x="3406775" y="2444750"/>
          <p14:tracePt t="7795" x="3414713" y="2465388"/>
          <p14:tracePt t="7796" x="3421063" y="2479675"/>
          <p14:tracePt t="7798" x="3429000" y="2487613"/>
          <p14:tracePt t="7803" x="3441700" y="2508250"/>
          <p14:tracePt t="7805" x="3449638" y="2522538"/>
          <p14:tracePt t="7806" x="3455988" y="2536825"/>
          <p14:tracePt t="7808" x="3455988" y="2543175"/>
          <p14:tracePt t="7810" x="3455988" y="2549525"/>
          <p14:tracePt t="7814" x="3455988" y="2557463"/>
          <p14:tracePt t="7816" x="3455988" y="2571750"/>
          <p14:tracePt t="7819" x="3455988" y="2578100"/>
          <p14:tracePt t="7820" x="3455988" y="2586038"/>
          <p14:tracePt t="7822" x="3455988" y="2592388"/>
          <p14:tracePt t="7824" x="3455988" y="2606675"/>
          <p14:tracePt t="7826" x="3455988" y="2620963"/>
          <p14:tracePt t="7828" x="3455988" y="2627313"/>
          <p14:tracePt t="7830" x="3455988" y="2641600"/>
          <p14:tracePt t="7832" x="3441700" y="2655888"/>
          <p14:tracePt t="7835" x="3435350" y="2662238"/>
          <p14:tracePt t="7836" x="3421063" y="2682875"/>
          <p14:tracePt t="7838" x="3406775" y="2697163"/>
          <p14:tracePt t="7840" x="3392488" y="2711450"/>
          <p14:tracePt t="7843" x="3371850" y="2725738"/>
          <p14:tracePt t="7845" x="3357563" y="2746375"/>
          <p14:tracePt t="7846" x="3336925" y="2760663"/>
          <p14:tracePt t="7848" x="3322638" y="2781300"/>
          <p14:tracePt t="7851" x="3294063" y="2789238"/>
          <p14:tracePt t="7853" x="3281363" y="2803525"/>
          <p14:tracePt t="7854" x="3252788" y="2824163"/>
          <p14:tracePt t="7856" x="3224213" y="2830513"/>
          <p14:tracePt t="7858" x="3209925" y="2852738"/>
          <p14:tracePt t="7860" x="3189288" y="2859088"/>
          <p14:tracePt t="7862" x="3175000" y="2887663"/>
          <p14:tracePt t="7864" x="3154363" y="2894013"/>
          <p14:tracePt t="8065" x="3160713" y="2894013"/>
          <p14:tracePt t="8069" x="3160713" y="2887663"/>
          <p14:tracePt t="8071" x="3168650" y="2887663"/>
          <p14:tracePt t="8073" x="3168650" y="2879725"/>
          <p14:tracePt t="8074" x="3175000" y="2873375"/>
          <p14:tracePt t="8076" x="3182938" y="2873375"/>
          <p14:tracePt t="8079" x="3197225" y="2867025"/>
          <p14:tracePt t="8080" x="3203575" y="2867025"/>
          <p14:tracePt t="8083" x="3209925" y="2867025"/>
          <p14:tracePt t="8085" x="3217863" y="2867025"/>
          <p14:tracePt t="8087" x="3238500" y="2867025"/>
          <p14:tracePt t="8088" x="3246438" y="2867025"/>
          <p14:tracePt t="8091" x="3267075" y="2867025"/>
          <p14:tracePt t="8094" x="3281363" y="2867025"/>
          <p14:tracePt t="8095" x="3287713" y="2867025"/>
          <p14:tracePt t="8096" x="3308350" y="2867025"/>
          <p14:tracePt t="8098" x="3322638" y="2873375"/>
          <p14:tracePt t="8102" x="3336925" y="2873375"/>
          <p14:tracePt t="8103" x="3351213" y="2887663"/>
          <p14:tracePt t="8104" x="3371850" y="2894013"/>
          <p14:tracePt t="8106" x="3379788" y="2894013"/>
          <p14:tracePt t="8111" x="3406775" y="2908300"/>
          <p14:tracePt t="8113" x="3421063" y="2922588"/>
          <p14:tracePt t="8114" x="3429000" y="2928938"/>
          <p14:tracePt t="8116" x="3441700" y="2936875"/>
          <p14:tracePt t="8119" x="3449638" y="2943225"/>
          <p14:tracePt t="8120" x="3455988" y="2957513"/>
          <p14:tracePt t="8122" x="3463925" y="2963863"/>
          <p14:tracePt t="8124" x="3478213" y="2971800"/>
          <p14:tracePt t="8127" x="3484563" y="2978150"/>
          <p14:tracePt t="8129" x="3490913" y="2992438"/>
          <p14:tracePt t="8130" x="3498850" y="2992438"/>
          <p14:tracePt t="8132" x="3513138" y="3000375"/>
          <p14:tracePt t="8135" x="3519488" y="3006725"/>
          <p14:tracePt t="8137" x="3527425" y="3013075"/>
          <p14:tracePt t="8138" x="3533775" y="3027363"/>
          <p14:tracePt t="8140" x="3548063" y="3035300"/>
          <p14:tracePt t="8143" x="3554413" y="3041650"/>
          <p14:tracePt t="8145" x="3562350" y="3049588"/>
          <p14:tracePt t="8146" x="3568700" y="3049588"/>
          <p14:tracePt t="8148" x="3582988" y="3062288"/>
          <p14:tracePt t="8153" x="3597275" y="3070225"/>
          <p14:tracePt t="8155" x="3603625" y="3076575"/>
          <p14:tracePt t="8156" x="3617913" y="3076575"/>
          <p14:tracePt t="8158" x="3624263" y="3084513"/>
          <p14:tracePt t="8160" x="3632200" y="3084513"/>
          <p14:tracePt t="8163" x="3638550" y="3084513"/>
          <p14:tracePt t="8164" x="3652838" y="3098800"/>
          <p14:tracePt t="8169" x="3660775" y="3098800"/>
          <p14:tracePt t="8171" x="3667125" y="3098800"/>
          <p14:tracePt t="8174" x="3667125" y="3105150"/>
          <p14:tracePt t="8176" x="3673475" y="3105150"/>
          <p14:tracePt t="8180" x="3687763" y="3105150"/>
          <p14:tracePt t="8191" x="3695700" y="3105150"/>
          <p14:tracePt t="8485" x="3695700" y="3111500"/>
          <p14:tracePt t="8491" x="3687763" y="3119438"/>
          <p14:tracePt t="8495" x="3687763" y="3133725"/>
          <p14:tracePt t="8496" x="3681413" y="3133725"/>
          <p14:tracePt t="8499" x="3681413" y="3140075"/>
          <p14:tracePt t="8501" x="3673475" y="3140075"/>
          <p14:tracePt t="8503" x="3673475" y="3148013"/>
          <p14:tracePt t="8506" x="3667125" y="3154363"/>
          <p14:tracePt t="8511" x="3652838" y="3168650"/>
          <p14:tracePt t="8513" x="3646488" y="3168650"/>
          <p14:tracePt t="8514" x="3646488" y="3175000"/>
          <p14:tracePt t="8518" x="3638550" y="3182938"/>
          <p14:tracePt t="8522" x="3632200" y="3189288"/>
          <p14:tracePt t="8526" x="3632200" y="3203575"/>
          <p14:tracePt t="8529" x="3617913" y="3209925"/>
          <p14:tracePt t="8532" x="3617913" y="3217863"/>
          <p14:tracePt t="8535" x="3611563" y="3217863"/>
          <p14:tracePt t="8537" x="3611563" y="3224213"/>
          <p14:tracePt t="8538" x="3603625" y="3238500"/>
          <p14:tracePt t="8545" x="3597275" y="3252788"/>
          <p14:tracePt t="8549" x="3582988" y="3259138"/>
          <p14:tracePt t="8551" x="3582988" y="3273425"/>
          <p14:tracePt t="8552" x="3582988" y="3281363"/>
          <p14:tracePt t="8554" x="3576638" y="3287713"/>
          <p14:tracePt t="8556" x="3576638" y="3294063"/>
          <p14:tracePt t="8558" x="3568700" y="3308350"/>
          <p14:tracePt t="8560" x="3568700" y="3316288"/>
          <p14:tracePt t="8562" x="3568700" y="3322638"/>
          <p14:tracePt t="8564" x="3562350" y="3330575"/>
          <p14:tracePt t="8566" x="3562350" y="3343275"/>
          <p14:tracePt t="8569" x="3548063" y="3357563"/>
          <p14:tracePt t="8571" x="3548063" y="3365500"/>
          <p14:tracePt t="8572" x="3548063" y="3379788"/>
          <p14:tracePt t="8575" x="3548063" y="3392488"/>
          <p14:tracePt t="8577" x="3540125" y="3400425"/>
          <p14:tracePt t="8579" x="3540125" y="3421063"/>
          <p14:tracePt t="8580" x="3540125" y="3435350"/>
          <p14:tracePt t="8582" x="3540125" y="3449638"/>
          <p14:tracePt t="8585" x="3540125" y="3463925"/>
          <p14:tracePt t="8587" x="3540125" y="3484563"/>
          <p14:tracePt t="8588" x="3540125" y="3498850"/>
          <p14:tracePt t="8591" x="3540125" y="3505200"/>
          <p14:tracePt t="8593" x="3540125" y="3525838"/>
          <p14:tracePt t="8595" x="3540125" y="3540125"/>
          <p14:tracePt t="8596" x="3540125" y="3562350"/>
          <p14:tracePt t="8598" x="3540125" y="3568700"/>
          <p14:tracePt t="8601" x="3540125" y="3589338"/>
          <p14:tracePt t="8603" x="3540125" y="3597275"/>
          <p14:tracePt t="8604" x="3540125" y="3611563"/>
          <p14:tracePt t="8606" x="3540125" y="3624263"/>
          <p14:tracePt t="8608" x="3540125" y="3638550"/>
          <p14:tracePt t="8611" x="3540125" y="3660775"/>
          <p14:tracePt t="8612" x="3540125" y="3667125"/>
          <p14:tracePt t="8615" x="3540125" y="3673475"/>
          <p14:tracePt t="8616" x="3540125" y="3681413"/>
          <p14:tracePt t="8619" x="3540125" y="3702050"/>
          <p14:tracePt t="8621" x="3540125" y="3709988"/>
          <p14:tracePt t="8622" x="3540125" y="3716338"/>
          <p14:tracePt t="8624" x="3540125" y="3730625"/>
          <p14:tracePt t="8627" x="3540125" y="3736975"/>
          <p14:tracePt t="8630" x="3540125" y="3744913"/>
          <p14:tracePt t="8632" x="3540125" y="3751263"/>
          <p14:tracePt t="8635" x="3548063" y="3751263"/>
          <p14:tracePt t="8638" x="3548063" y="3765550"/>
          <p14:tracePt t="8647" x="3548063" y="3771900"/>
          <p14:tracePt t="8702" x="3548063" y="3765550"/>
          <p14:tracePt t="8705" x="3554413" y="3765550"/>
          <p14:tracePt t="8707" x="3554413" y="3759200"/>
          <p14:tracePt t="8709" x="3554413" y="3751263"/>
          <p14:tracePt t="8712" x="3554413" y="3744913"/>
          <p14:tracePt t="8714" x="3554413" y="3730625"/>
          <p14:tracePt t="8716" x="3554413" y="3722688"/>
          <p14:tracePt t="8719" x="3554413" y="3716338"/>
          <p14:tracePt t="8720" x="3554413" y="3709988"/>
          <p14:tracePt t="8722" x="3554413" y="3695700"/>
          <p14:tracePt t="8725" x="3554413" y="3687763"/>
          <p14:tracePt t="8727" x="3554413" y="3681413"/>
          <p14:tracePt t="8729" x="3554413" y="3673475"/>
          <p14:tracePt t="8730" x="3554413" y="3660775"/>
          <p14:tracePt t="8732" x="3554413" y="3652838"/>
          <p14:tracePt t="8735" x="3554413" y="3646488"/>
          <p14:tracePt t="8736" x="3554413" y="3638550"/>
          <p14:tracePt t="8738" x="3554413" y="3624263"/>
          <p14:tracePt t="8745" x="3554413" y="3617913"/>
          <p14:tracePt t="8748" x="3554413" y="3611563"/>
          <p14:tracePt t="8933" x="3554413" y="3624263"/>
          <p14:tracePt t="9003" x="3554413" y="3632200"/>
          <p14:tracePt t="9025" x="3554413" y="3638550"/>
          <p14:tracePt t="9047" x="3554413" y="3646488"/>
          <p14:tracePt t="9059" x="3554413" y="3660775"/>
          <p14:tracePt t="9067" x="3554413" y="3667125"/>
          <p14:tracePt t="9072" x="3554413" y="3673475"/>
          <p14:tracePt t="9079" x="3554413" y="3681413"/>
          <p14:tracePt t="9082" x="3554413" y="3695700"/>
          <p14:tracePt t="9088" x="3554413" y="3702050"/>
          <p14:tracePt t="9094" x="3554413" y="3709988"/>
          <p14:tracePt t="9096" x="3554413" y="3716338"/>
          <p14:tracePt t="9102" x="3554413" y="3730625"/>
          <p14:tracePt t="9104" x="3554413" y="3736975"/>
          <p14:tracePt t="9108" x="3554413" y="3744913"/>
          <p14:tracePt t="9110" x="3562350" y="3751263"/>
          <p14:tracePt t="9115" x="3562350" y="3765550"/>
          <p14:tracePt t="9119" x="3562350" y="3771900"/>
          <p14:tracePt t="9121" x="3562350" y="3779838"/>
          <p14:tracePt t="9122" x="3568700" y="3779838"/>
          <p14:tracePt t="9124" x="3568700" y="3786188"/>
          <p14:tracePt t="9127" x="3568700" y="3800475"/>
          <p14:tracePt t="9129" x="3582988" y="3808413"/>
          <p14:tracePt t="9132" x="3582988" y="3814763"/>
          <p14:tracePt t="9135" x="3582988" y="3821113"/>
          <p14:tracePt t="9137" x="3589338" y="3821113"/>
          <p14:tracePt t="9138" x="3589338" y="3835400"/>
          <p14:tracePt t="9141" x="3589338" y="3843338"/>
          <p14:tracePt t="9144" x="3597275" y="3843338"/>
          <p14:tracePt t="9145" x="3597275" y="3849688"/>
          <p14:tracePt t="9146" x="3597275" y="3856038"/>
          <p14:tracePt t="9148" x="3603625" y="3856038"/>
          <p14:tracePt t="9153" x="3603625" y="3870325"/>
          <p14:tracePt t="9155" x="3603625" y="3878263"/>
          <p14:tracePt t="9159" x="3617913" y="3884613"/>
          <p14:tracePt t="9164" x="3617913" y="3892550"/>
          <p14:tracePt t="9173" x="3617913" y="3905250"/>
          <p14:tracePt t="9184" x="3617913" y="3913188"/>
          <p14:tracePt t="9265" x="3611563" y="3913188"/>
          <p14:tracePt t="9281" x="3603625" y="3913188"/>
          <p14:tracePt t="9985" x="3597275" y="3913188"/>
          <p14:tracePt t="9987" x="3597275" y="3905250"/>
          <p14:tracePt t="10005" x="3582988" y="3905250"/>
          <p14:tracePt t="10023" x="3582988" y="3898900"/>
          <p14:tracePt t="10027" x="3576638" y="3898900"/>
          <p14:tracePt t="10031" x="3576638" y="3892550"/>
          <p14:tracePt t="10041" x="3568700" y="3892550"/>
          <p14:tracePt t="10053" x="3568700" y="3884613"/>
          <p14:tracePt t="10062" x="3562350" y="3884613"/>
          <p14:tracePt t="10093" x="3548063" y="3884613"/>
          <p14:tracePt t="10107" x="3548063" y="3870325"/>
          <p14:tracePt t="10123" x="3540125" y="3870325"/>
          <p14:tracePt t="10126" x="3540125" y="3863975"/>
          <p14:tracePt t="10135" x="3533775" y="3856038"/>
          <p14:tracePt t="10140" x="3533775" y="3849688"/>
          <p14:tracePt t="10145" x="3527425" y="3849688"/>
          <p14:tracePt t="10146" x="3527425" y="3835400"/>
          <p14:tracePt t="10153" x="3513138" y="3829050"/>
          <p14:tracePt t="10154" x="3513138" y="3821113"/>
          <p14:tracePt t="10159" x="3505200" y="3814763"/>
          <p14:tracePt t="10162" x="3498850" y="3814763"/>
          <p14:tracePt t="10164" x="3498850" y="3800475"/>
          <p14:tracePt t="10171" x="3490913" y="3794125"/>
          <p14:tracePt t="10173" x="3490913" y="3786188"/>
          <p14:tracePt t="10174" x="3478213" y="3786188"/>
          <p14:tracePt t="10177" x="3478213" y="3779838"/>
          <p14:tracePt t="10178" x="3470275" y="3779838"/>
          <p14:tracePt t="10180" x="3470275" y="3765550"/>
          <p14:tracePt t="10186" x="3463925" y="3759200"/>
          <p14:tracePt t="10188" x="3455988" y="3759200"/>
          <p14:tracePt t="10190" x="3455988" y="3751263"/>
          <p14:tracePt t="10193" x="3441700" y="3751263"/>
          <p14:tracePt t="10195" x="3441700" y="3744913"/>
          <p14:tracePt t="10198" x="3435350" y="3730625"/>
          <p14:tracePt t="10203" x="3429000" y="3730625"/>
          <p14:tracePt t="10204" x="3429000" y="3722688"/>
          <p14:tracePt t="10206" x="3421063" y="3722688"/>
          <p14:tracePt t="10209" x="3421063" y="3716338"/>
          <p14:tracePt t="10210" x="3406775" y="3716338"/>
          <p14:tracePt t="10212" x="3406775" y="3709988"/>
          <p14:tracePt t="10214" x="3400425" y="3709988"/>
          <p14:tracePt t="10220" x="3392488" y="3695700"/>
          <p14:tracePt t="10222" x="3386138" y="3687763"/>
          <p14:tracePt t="10227" x="3371850" y="3681413"/>
          <p14:tracePt t="10230" x="3365500" y="3681413"/>
          <p14:tracePt t="10232" x="3365500" y="3673475"/>
          <p14:tracePt t="10235" x="3357563" y="3673475"/>
          <p14:tracePt t="10237" x="3351213" y="3660775"/>
          <p14:tracePt t="10240" x="3336925" y="3652838"/>
          <p14:tracePt t="10245" x="3330575" y="3646488"/>
          <p14:tracePt t="10246" x="3322638" y="3646488"/>
          <p14:tracePt t="10248" x="3322638" y="3638550"/>
          <p14:tracePt t="10251" x="3316288" y="3638550"/>
          <p14:tracePt t="10253" x="3316288" y="3624263"/>
          <p14:tracePt t="10254" x="3302000" y="3624263"/>
          <p14:tracePt t="10256" x="3294063" y="3617913"/>
          <p14:tracePt t="10261" x="3287713" y="3611563"/>
          <p14:tracePt t="10265" x="3281363" y="3603625"/>
          <p14:tracePt t="10268" x="3267075" y="3589338"/>
          <p14:tracePt t="10271" x="3259138" y="3582988"/>
          <p14:tracePt t="10272" x="3252788" y="3575050"/>
          <p14:tracePt t="10274" x="3246438" y="3568700"/>
          <p14:tracePt t="10278" x="3232150" y="3554413"/>
          <p14:tracePt t="10280" x="3224213" y="3548063"/>
          <p14:tracePt t="10282" x="3217863" y="3540125"/>
          <p14:tracePt t="10285" x="3209925" y="3533775"/>
          <p14:tracePt t="10287" x="3197225" y="3519488"/>
          <p14:tracePt t="10288" x="3197225" y="3513138"/>
          <p14:tracePt t="10290" x="3189288" y="3498850"/>
          <p14:tracePt t="10293" x="3182938" y="3484563"/>
          <p14:tracePt t="10295" x="3175000" y="3478213"/>
          <p14:tracePt t="10296" x="3160713" y="3463925"/>
          <p14:tracePt t="10298" x="3154363" y="3449638"/>
          <p14:tracePt t="10301" x="3148013" y="3441700"/>
          <p14:tracePt t="10303" x="3140075" y="3435350"/>
          <p14:tracePt t="10304" x="3119438" y="3414713"/>
          <p14:tracePt t="10306" x="3111500" y="3406775"/>
          <p14:tracePt t="10308" x="3105150" y="3400425"/>
          <p14:tracePt t="10310" x="3090863" y="3392488"/>
          <p14:tracePt t="10312" x="3084513" y="3371850"/>
          <p14:tracePt t="10314" x="3076575" y="3365500"/>
          <p14:tracePt t="10316" x="3070225" y="3357563"/>
          <p14:tracePt t="10318" x="3070225" y="3343275"/>
          <p14:tracePt t="10321" x="3055938" y="3336925"/>
          <p14:tracePt t="10322" x="3049588" y="3330575"/>
          <p14:tracePt t="10326" x="3041650" y="3322638"/>
          <p14:tracePt t="10330" x="3035300" y="3308350"/>
          <p14:tracePt t="10336" x="3021013" y="3302000"/>
          <p14:tracePt t="10345" x="3013075" y="3294063"/>
          <p14:tracePt t="10347" x="3013075" y="3287713"/>
          <p14:tracePt t="10353" x="3006725" y="3287713"/>
          <p14:tracePt t="10354" x="3006725" y="3273425"/>
          <p14:tracePt t="10361" x="3006725" y="3267075"/>
          <p14:tracePt t="10362" x="3000375" y="3267075"/>
          <p14:tracePt t="10364" x="3000375" y="3259138"/>
          <p14:tracePt t="10368" x="3000375" y="3252788"/>
          <p14:tracePt t="10371" x="2986088" y="3252788"/>
          <p14:tracePt t="10372" x="2986088" y="3238500"/>
          <p14:tracePt t="10374" x="2986088" y="3232150"/>
          <p14:tracePt t="10377" x="2978150" y="3232150"/>
          <p14:tracePt t="10378" x="2978150" y="3224213"/>
          <p14:tracePt t="10380" x="2971800" y="3217863"/>
          <p14:tracePt t="10386" x="2971800" y="3203575"/>
          <p14:tracePt t="10386" x="2965450" y="3197225"/>
          <p14:tracePt t="10388" x="2965450" y="3189288"/>
          <p14:tracePt t="10390" x="2965450" y="3182938"/>
          <p14:tracePt t="10395" x="2965450" y="3168650"/>
          <p14:tracePt t="10396" x="2965450" y="3160713"/>
          <p14:tracePt t="10398" x="2951163" y="3160713"/>
          <p14:tracePt t="10401" x="2951163" y="3154363"/>
          <p14:tracePt t="10403" x="2943225" y="3148013"/>
          <p14:tracePt t="10404" x="2943225" y="3133725"/>
          <p14:tracePt t="10406" x="2943225" y="3125788"/>
          <p14:tracePt t="10408" x="2943225" y="3119438"/>
          <p14:tracePt t="10411" x="2943225" y="3111500"/>
          <p14:tracePt t="10412" x="2943225" y="3098800"/>
          <p14:tracePt t="10414" x="2936875" y="3090863"/>
          <p14:tracePt t="10416" x="2936875" y="3084513"/>
          <p14:tracePt t="10418" x="2936875" y="3076575"/>
          <p14:tracePt t="10421" x="2936875" y="3062288"/>
          <p14:tracePt t="10422" x="2928938" y="3055938"/>
          <p14:tracePt t="10424" x="2916238" y="3049588"/>
          <p14:tracePt t="10426" x="2916238" y="3041650"/>
          <p14:tracePt t="10428" x="2916238" y="3021013"/>
          <p14:tracePt t="10430" x="2916238" y="3013075"/>
          <p14:tracePt t="10432" x="2908300" y="3006725"/>
          <p14:tracePt t="10435" x="2908300" y="2992438"/>
          <p14:tracePt t="10436" x="2908300" y="2986088"/>
          <p14:tracePt t="10438" x="2908300" y="2971800"/>
          <p14:tracePt t="10440" x="2901950" y="2957513"/>
          <p14:tracePt t="10443" x="2901950" y="2951163"/>
          <p14:tracePt t="10445" x="2894013" y="2943225"/>
          <p14:tracePt t="10446" x="2894013" y="2936875"/>
          <p14:tracePt t="10448" x="2894013" y="2922588"/>
          <p14:tracePt t="10451" x="2894013" y="2914650"/>
          <p14:tracePt t="10453" x="2894013" y="2908300"/>
          <p14:tracePt t="10456" x="2879725" y="2901950"/>
          <p14:tracePt t="10458" x="2879725" y="2887663"/>
          <p14:tracePt t="10461" x="2879725" y="2879725"/>
          <p14:tracePt t="10462" x="2879725" y="2873375"/>
          <p14:tracePt t="10467" x="2879725" y="2867025"/>
          <p14:tracePt t="10469" x="2879725" y="2852738"/>
          <p14:tracePt t="10471" x="2879725" y="2844800"/>
          <p14:tracePt t="10474" x="2879725" y="2838450"/>
          <p14:tracePt t="10477" x="2879725" y="2830513"/>
          <p14:tracePt t="10478" x="2879725" y="2817813"/>
          <p14:tracePt t="10482" x="2873375" y="2809875"/>
          <p14:tracePt t="10485" x="2873375" y="2803525"/>
          <p14:tracePt t="10488" x="2873375" y="2795588"/>
          <p14:tracePt t="10491" x="2873375" y="2781300"/>
          <p14:tracePt t="10495" x="2873375" y="2774950"/>
          <p14:tracePt t="10496" x="2873375" y="2768600"/>
          <p14:tracePt t="10502" x="2873375" y="2746375"/>
          <p14:tracePt t="10507" x="2873375" y="2740025"/>
          <p14:tracePt t="10508" x="2873375" y="2732088"/>
          <p14:tracePt t="10512" x="2873375" y="2725738"/>
          <p14:tracePt t="10518" x="2873375" y="2711450"/>
          <p14:tracePt t="10522" x="2873375" y="2705100"/>
          <p14:tracePt t="10524" x="2879725" y="2697163"/>
          <p14:tracePt t="10528" x="2879725" y="2690813"/>
          <p14:tracePt t="10530" x="2879725" y="2676525"/>
          <p14:tracePt t="10532" x="2879725" y="2670175"/>
          <p14:tracePt t="10536" x="2887663" y="2662238"/>
          <p14:tracePt t="10538" x="2887663" y="2655888"/>
          <p14:tracePt t="10541" x="2887663" y="2641600"/>
          <p14:tracePt t="10544" x="2887663" y="2633663"/>
          <p14:tracePt t="10546" x="2887663" y="2620963"/>
          <p14:tracePt t="10552" x="2887663" y="2606675"/>
          <p14:tracePt t="10553" x="2887663" y="2598738"/>
          <p14:tracePt t="10554" x="2887663" y="2592388"/>
          <p14:tracePt t="10556" x="2894013" y="2592388"/>
          <p14:tracePt t="10558" x="2894013" y="2586038"/>
          <p14:tracePt t="10561" x="2894013" y="2571750"/>
          <p14:tracePt t="10564" x="2894013" y="2563813"/>
          <p14:tracePt t="10569" x="2901950" y="2557463"/>
          <p14:tracePt t="10577" x="2901950" y="2549525"/>
          <p14:tracePt t="10603" x="2916238" y="2549525"/>
          <p14:tracePt t="10609" x="2922588" y="2549525"/>
          <p14:tracePt t="10611" x="2928938" y="2549525"/>
          <p14:tracePt t="10613" x="2936875" y="2549525"/>
          <p14:tracePt t="10619" x="2957513" y="2557463"/>
          <p14:tracePt t="10621" x="2965450" y="2571750"/>
          <p14:tracePt t="10622" x="2971800" y="2578100"/>
          <p14:tracePt t="10624" x="2986088" y="2578100"/>
          <p14:tracePt t="10626" x="2992438" y="2592388"/>
          <p14:tracePt t="10628" x="3000375" y="2592388"/>
          <p14:tracePt t="10630" x="3006725" y="2606675"/>
          <p14:tracePt t="10632" x="3021013" y="2613025"/>
          <p14:tracePt t="10635" x="3035300" y="2620963"/>
          <p14:tracePt t="10637" x="3041650" y="2641600"/>
          <p14:tracePt t="10638" x="3055938" y="2647950"/>
          <p14:tracePt t="10640" x="3062288" y="2655888"/>
          <p14:tracePt t="10643" x="3070225" y="2662238"/>
          <p14:tracePt t="10645" x="3090863" y="2676525"/>
          <p14:tracePt t="10646" x="3098800" y="2682875"/>
          <p14:tracePt t="10648" x="3105150" y="2690813"/>
          <p14:tracePt t="10651" x="3111500" y="2697163"/>
          <p14:tracePt t="10652" x="3125788" y="2711450"/>
          <p14:tracePt t="10654" x="3133725" y="2719388"/>
          <p14:tracePt t="10656" x="3140075" y="2725738"/>
          <p14:tracePt t="10658" x="3148013" y="2732088"/>
          <p14:tracePt t="10662" x="3160713" y="2746375"/>
          <p14:tracePt t="10664" x="3168650" y="2746375"/>
          <p14:tracePt t="10666" x="3175000" y="2746375"/>
          <p14:tracePt t="10668" x="3175000" y="2754313"/>
          <p14:tracePt t="10670" x="3182938" y="2754313"/>
          <p14:tracePt t="10697" x="3197225" y="2754313"/>
          <p14:tracePt t="10698" x="3197225" y="2746375"/>
          <p14:tracePt t="10702" x="3203575" y="2732088"/>
          <p14:tracePt t="10704" x="3203575" y="2725738"/>
          <p14:tracePt t="10706" x="3203575" y="2711450"/>
          <p14:tracePt t="10708" x="3209925" y="2705100"/>
          <p14:tracePt t="10710" x="3209925" y="2697163"/>
          <p14:tracePt t="10712" x="3209925" y="2676525"/>
          <p14:tracePt t="10714" x="3209925" y="2670175"/>
          <p14:tracePt t="10716" x="3217863" y="2655888"/>
          <p14:tracePt t="10718" x="3217863" y="2641600"/>
          <p14:tracePt t="10720" x="3217863" y="2627313"/>
          <p14:tracePt t="10722" x="3217863" y="2606675"/>
          <p14:tracePt t="10724" x="3217863" y="2598738"/>
          <p14:tracePt t="10726" x="3217863" y="2586038"/>
          <p14:tracePt t="10728" x="3217863" y="2563813"/>
          <p14:tracePt t="10730" x="3217863" y="2549525"/>
          <p14:tracePt t="10732" x="3217863" y="2528888"/>
          <p14:tracePt t="10735" x="3217863" y="2514600"/>
          <p14:tracePt t="10737" x="3217863" y="2493963"/>
          <p14:tracePt t="10738" x="3217863" y="2487613"/>
          <p14:tracePt t="10740" x="3217863" y="2465388"/>
          <p14:tracePt t="10743" x="3209925" y="2451100"/>
          <p14:tracePt t="10745" x="3209925" y="2430463"/>
          <p14:tracePt t="10746" x="3197225" y="2416175"/>
          <p14:tracePt t="10748" x="3189288" y="2395538"/>
          <p14:tracePt t="10752" x="3189288" y="2389188"/>
          <p14:tracePt t="10752" x="3182938" y="2374900"/>
          <p14:tracePt t="10754" x="3175000" y="2352675"/>
          <p14:tracePt t="10756" x="3160713" y="2339975"/>
          <p14:tracePt t="10758" x="3160713" y="2325688"/>
          <p14:tracePt t="10761" x="3154363" y="2311400"/>
          <p14:tracePt t="10762" x="3148013" y="2303463"/>
          <p14:tracePt t="10764" x="3140075" y="2282825"/>
          <p14:tracePt t="10766" x="3125788" y="2276475"/>
          <p14:tracePt t="10768" x="3119438" y="2268538"/>
          <p14:tracePt t="10771" x="3119438" y="2255838"/>
          <p14:tracePt t="10772" x="3111500" y="2255838"/>
          <p14:tracePt t="10776" x="3105150" y="2247900"/>
          <p14:tracePt t="10778" x="3090863" y="2241550"/>
          <p14:tracePt t="10778" x="3090863" y="2233613"/>
          <p14:tracePt t="10780" x="3084513" y="2233613"/>
          <p14:tracePt t="10787" x="3076575" y="2233613"/>
          <p14:tracePt t="10790" x="3076575" y="2219325"/>
          <p14:tracePt t="10795" x="3070225" y="2219325"/>
          <p14:tracePt t="10803" x="3055938" y="2219325"/>
          <p14:tracePt t="10806" x="3049588" y="2219325"/>
          <p14:tracePt t="10811" x="3041650" y="2227263"/>
          <p14:tracePt t="10814" x="3035300" y="2233613"/>
          <p14:tracePt t="10816" x="3035300" y="2241550"/>
          <p14:tracePt t="10819" x="3021013" y="2241550"/>
          <p14:tracePt t="10821" x="3013075" y="2255838"/>
          <p14:tracePt t="10822" x="3013075" y="2262188"/>
          <p14:tracePt t="10825" x="3006725" y="2268538"/>
          <p14:tracePt t="10827" x="3006725" y="2276475"/>
          <p14:tracePt t="10829" x="3000375" y="2290763"/>
          <p14:tracePt t="10830" x="3000375" y="2303463"/>
          <p14:tracePt t="10832" x="3000375" y="2311400"/>
          <p14:tracePt t="10835" x="2986088" y="2325688"/>
          <p14:tracePt t="10837" x="2986088" y="2332038"/>
          <p14:tracePt t="10838" x="2986088" y="2339975"/>
          <p14:tracePt t="10840" x="2986088" y="2360613"/>
          <p14:tracePt t="10843" x="2986088" y="2366963"/>
          <p14:tracePt t="10845" x="2986088" y="2374900"/>
          <p14:tracePt t="10846" x="2986088" y="2381250"/>
          <p14:tracePt t="10848" x="2986088" y="2395538"/>
          <p14:tracePt t="10851" x="2986088" y="2401888"/>
          <p14:tracePt t="10853" x="2986088" y="2409825"/>
          <p14:tracePt t="10856" x="2992438" y="2416175"/>
          <p14:tracePt t="10861" x="3000375" y="2430463"/>
          <p14:tracePt t="10870" x="3000375" y="2438400"/>
          <p14:tracePt t="10872" x="3006725" y="2438400"/>
          <p14:tracePt t="10917" x="3006725" y="2430463"/>
          <p14:tracePt t="10921" x="3021013" y="2424113"/>
          <p14:tracePt t="10923" x="3021013" y="2416175"/>
          <p14:tracePt t="10928" x="3021013" y="2409825"/>
          <p14:tracePt t="10929" x="3027363" y="2395538"/>
          <p14:tracePt t="10930" x="3027363" y="2389188"/>
          <p14:tracePt t="10932" x="3027363" y="2381250"/>
          <p14:tracePt t="10935" x="3027363" y="2374900"/>
          <p14:tracePt t="10936" x="3027363" y="2360613"/>
          <p14:tracePt t="10940" x="3027363" y="2352675"/>
          <p14:tracePt t="10943" x="3027363" y="2346325"/>
          <p14:tracePt t="10945" x="3027363" y="2339975"/>
          <p14:tracePt t="10946" x="3027363" y="2325688"/>
          <p14:tracePt t="10948" x="3027363" y="2317750"/>
          <p14:tracePt t="10951" x="3027363" y="2311400"/>
          <p14:tracePt t="10953" x="3021013" y="2303463"/>
          <p14:tracePt t="10954" x="3021013" y="2290763"/>
          <p14:tracePt t="10956" x="3013075" y="2282825"/>
          <p14:tracePt t="10958" x="3006725" y="2276475"/>
          <p14:tracePt t="10962" x="3000375" y="2268538"/>
          <p14:tracePt t="10964" x="3000375" y="2255838"/>
          <p14:tracePt t="10966" x="2986088" y="2247900"/>
          <p14:tracePt t="10969" x="2978150" y="2247900"/>
          <p14:tracePt t="10970" x="2978150" y="2241550"/>
          <p14:tracePt t="10976" x="2971800" y="2233613"/>
          <p14:tracePt t="10978" x="2965450" y="2233613"/>
          <p14:tracePt t="10980" x="2965450" y="2219325"/>
          <p14:tracePt t="11015" x="2951163" y="2219325"/>
          <p14:tracePt t="11020" x="2951163" y="2227263"/>
          <p14:tracePt t="11026" x="2951163" y="2233613"/>
          <p14:tracePt t="11028" x="2951163" y="2241550"/>
          <p14:tracePt t="11030" x="2951163" y="2255838"/>
          <p14:tracePt t="11035" x="2951163" y="2262188"/>
          <p14:tracePt t="11036" x="2951163" y="2268538"/>
          <p14:tracePt t="11038" x="2951163" y="2276475"/>
          <p14:tracePt t="11043" x="2957513" y="2290763"/>
          <p14:tracePt t="11044" x="2957513" y="2297113"/>
          <p14:tracePt t="11048" x="2957513" y="2303463"/>
          <p14:tracePt t="11051" x="2965450" y="2303463"/>
          <p14:tracePt t="11141" x="2965450" y="2290763"/>
          <p14:tracePt t="11146" x="2965450" y="2282825"/>
          <p14:tracePt t="11157" x="2951163" y="2276475"/>
          <p14:tracePt t="11199" x="2943225" y="2276475"/>
          <p14:tracePt t="11205" x="2943225" y="2290763"/>
          <p14:tracePt t="11206" x="2943225" y="2297113"/>
          <p14:tracePt t="11211" x="2943225" y="2303463"/>
          <p14:tracePt t="11212" x="2943225" y="2311400"/>
          <p14:tracePt t="11214" x="2943225" y="2325688"/>
          <p14:tracePt t="11216" x="2943225" y="2332038"/>
          <p14:tracePt t="11219" x="2943225" y="2339975"/>
          <p14:tracePt t="11221" x="2943225" y="2360613"/>
          <p14:tracePt t="11222" x="2951163" y="2360613"/>
          <p14:tracePt t="11224" x="2951163" y="2366963"/>
          <p14:tracePt t="11227" x="2957513" y="2374900"/>
          <p14:tracePt t="11230" x="2965450" y="2381250"/>
          <p14:tracePt t="11235" x="2971800" y="2381250"/>
          <p14:tracePt t="11237" x="2986088" y="2395538"/>
          <p14:tracePt t="11243" x="2992438" y="2395538"/>
          <p14:tracePt t="11269" x="3000375" y="2395538"/>
          <p14:tracePt t="11287" x="3006725" y="2395538"/>
          <p14:tracePt t="11290" x="3006725" y="2389188"/>
          <p14:tracePt t="11294" x="3021013" y="2389188"/>
          <p14:tracePt t="11297" x="3021013" y="2381250"/>
          <p14:tracePt t="11304" x="3027363" y="2381250"/>
          <p14:tracePt t="11306" x="3027363" y="2374900"/>
          <p14:tracePt t="11331" x="3027363" y="2360613"/>
          <p14:tracePt t="11338" x="3027363" y="2352675"/>
          <p14:tracePt t="11341" x="3021013" y="2346325"/>
          <p14:tracePt t="11345" x="3013075" y="2339975"/>
          <p14:tracePt t="11349" x="3006725" y="2325688"/>
          <p14:tracePt t="11352" x="3000375" y="2325688"/>
          <p14:tracePt t="11353" x="3000375" y="2317750"/>
          <p14:tracePt t="11354" x="2986088" y="2311400"/>
          <p14:tracePt t="11356" x="2978150" y="2311400"/>
          <p14:tracePt t="11358" x="2978150" y="2303463"/>
          <p14:tracePt t="11360" x="2971800" y="2303463"/>
          <p14:tracePt t="11362" x="2965450" y="2303463"/>
          <p14:tracePt t="11364" x="2965450" y="2290763"/>
          <p14:tracePt t="11367" x="2951163" y="2290763"/>
          <p14:tracePt t="11372" x="2951163" y="2282825"/>
          <p14:tracePt t="11374" x="2943225" y="2282825"/>
          <p14:tracePt t="11431" x="2951163" y="2282825"/>
          <p14:tracePt t="11435" x="2957513" y="2290763"/>
          <p14:tracePt t="11441" x="2965450" y="2290763"/>
          <p14:tracePt t="11445" x="2971800" y="2290763"/>
          <p14:tracePt t="11446" x="2986088" y="2290763"/>
          <p14:tracePt t="11452" x="2992438" y="2297113"/>
          <p14:tracePt t="11457" x="3000375" y="2297113"/>
          <p14:tracePt t="11463" x="3006725" y="2297113"/>
          <p14:tracePt t="11474" x="3021013" y="2297113"/>
          <p14:tracePt t="11484" x="3027363" y="2297113"/>
          <p14:tracePt t="11495" x="3035300" y="2297113"/>
          <p14:tracePt t="11521" x="3035300" y="2290763"/>
          <p14:tracePt t="11529" x="3021013" y="2282825"/>
          <p14:tracePt t="11532" x="3013075" y="2282825"/>
          <p14:tracePt t="11535" x="3013075" y="2276475"/>
          <p14:tracePt t="11537" x="3006725" y="2276475"/>
          <p14:tracePt t="11538" x="3000375" y="2268538"/>
          <p14:tracePt t="11544" x="2978150" y="2247900"/>
          <p14:tracePt t="11546" x="2971800" y="2247900"/>
          <p14:tracePt t="11548" x="2965450" y="2241550"/>
          <p14:tracePt t="11551" x="2951163" y="2233613"/>
          <p14:tracePt t="11554" x="2943225" y="2233613"/>
          <p14:tracePt t="11556" x="2936875" y="2219325"/>
          <p14:tracePt t="11563" x="2928938" y="2219325"/>
          <p14:tracePt t="11597" x="2928938" y="2227263"/>
          <p14:tracePt t="11598" x="2928938" y="2233613"/>
          <p14:tracePt t="11602" x="2936875" y="2241550"/>
          <p14:tracePt t="11603" x="2936875" y="2255838"/>
          <p14:tracePt t="11604" x="2951163" y="2262188"/>
          <p14:tracePt t="11606" x="2957513" y="2268538"/>
          <p14:tracePt t="11608" x="2965450" y="2290763"/>
          <p14:tracePt t="11611" x="2971800" y="2297113"/>
          <p14:tracePt t="11612" x="2986088" y="2303463"/>
          <p14:tracePt t="11614" x="2992438" y="2325688"/>
          <p14:tracePt t="11616" x="3000375" y="2332038"/>
          <p14:tracePt t="11618" x="3006725" y="2346325"/>
          <p14:tracePt t="11620" x="3021013" y="2360613"/>
          <p14:tracePt t="11622" x="3027363" y="2366963"/>
          <p14:tracePt t="11624" x="3035300" y="2374900"/>
          <p14:tracePt t="11627" x="3041650" y="2381250"/>
          <p14:tracePt t="11629" x="3062288" y="2395538"/>
          <p14:tracePt t="11630" x="3070225" y="2401888"/>
          <p14:tracePt t="11632" x="3070225" y="2409825"/>
          <p14:tracePt t="11635" x="3076575" y="2409825"/>
          <p14:tracePt t="11637" x="3090863" y="2416175"/>
          <p14:tracePt t="11638" x="3098800" y="2416175"/>
          <p14:tracePt t="11640" x="3105150" y="2416175"/>
          <p14:tracePt t="11645" x="3111500" y="2430463"/>
          <p14:tracePt t="11649" x="3125788" y="2430463"/>
          <p14:tracePt t="11667" x="3133725" y="2430463"/>
          <p14:tracePt t="11674" x="3140075" y="2424113"/>
          <p14:tracePt t="11678" x="3148013" y="2424113"/>
          <p14:tracePt t="11680" x="3148013" y="2416175"/>
          <p14:tracePt t="11685" x="3160713" y="2409825"/>
          <p14:tracePt t="11688" x="3168650" y="2395538"/>
          <p14:tracePt t="11695" x="3168650" y="2389188"/>
          <p14:tracePt t="11696" x="3175000" y="2381250"/>
          <p14:tracePt t="11703" x="3175000" y="2374900"/>
          <p14:tracePt t="11707" x="3175000" y="2360613"/>
          <p14:tracePt t="11708" x="3175000" y="2352675"/>
          <p14:tracePt t="11712" x="3175000" y="2346325"/>
          <p14:tracePt t="11714" x="3175000" y="2339975"/>
          <p14:tracePt t="11716" x="3160713" y="2339975"/>
          <p14:tracePt t="11719" x="3160713" y="2325688"/>
          <p14:tracePt t="11721" x="3154363" y="2317750"/>
          <p14:tracePt t="11722" x="3148013" y="2311400"/>
          <p14:tracePt t="11724" x="3140075" y="2303463"/>
          <p14:tracePt t="11727" x="3125788" y="2290763"/>
          <p14:tracePt t="11728" x="3119438" y="2282825"/>
          <p14:tracePt t="11730" x="3111500" y="2276475"/>
          <p14:tracePt t="11732" x="3105150" y="2276475"/>
          <p14:tracePt t="11735" x="3090863" y="2268538"/>
          <p14:tracePt t="11737" x="3084513" y="2255838"/>
          <p14:tracePt t="11738" x="3076575" y="2247900"/>
          <p14:tracePt t="11741" x="3070225" y="2241550"/>
          <p14:tracePt t="11743" x="3055938" y="2233613"/>
          <p14:tracePt t="11745" x="3049588" y="2233613"/>
          <p14:tracePt t="11746" x="3041650" y="2219325"/>
          <p14:tracePt t="11748" x="3035300" y="2219325"/>
          <p14:tracePt t="11751" x="3021013" y="2212975"/>
          <p14:tracePt t="11753" x="3013075" y="2212975"/>
          <p14:tracePt t="11759" x="3006725" y="2212975"/>
          <p14:tracePt t="11764" x="3000375" y="2212975"/>
          <p14:tracePt t="11772" x="2986088" y="2212975"/>
          <p14:tracePt t="11778" x="2978150" y="2212975"/>
          <p14:tracePt t="11779" x="2978150" y="2219325"/>
          <p14:tracePt t="11781" x="2971800" y="2219325"/>
          <p14:tracePt t="11782" x="2971800" y="2227263"/>
          <p14:tracePt t="11785" x="2965450" y="2233613"/>
          <p14:tracePt t="11788" x="2951163" y="2241550"/>
          <p14:tracePt t="11790" x="2951163" y="2255838"/>
          <p14:tracePt t="11793" x="2951163" y="2262188"/>
          <p14:tracePt t="11794" x="2951163" y="2276475"/>
          <p14:tracePt t="11796" x="2951163" y="2290763"/>
          <p14:tracePt t="11798" x="2951163" y="2297113"/>
          <p14:tracePt t="11802" x="2951163" y="2303463"/>
          <p14:tracePt t="11803" x="2951163" y="2325688"/>
          <p14:tracePt t="11804" x="2951163" y="2332038"/>
          <p14:tracePt t="11806" x="2951163" y="2339975"/>
          <p14:tracePt t="11811" x="2957513" y="2360613"/>
          <p14:tracePt t="11812" x="2965450" y="2374900"/>
          <p14:tracePt t="11814" x="2971800" y="2381250"/>
          <p14:tracePt t="11816" x="2986088" y="2395538"/>
          <p14:tracePt t="11818" x="2992438" y="2395538"/>
          <p14:tracePt t="11820" x="3000375" y="2401888"/>
          <p14:tracePt t="11822" x="3006725" y="2409825"/>
          <p14:tracePt t="11824" x="3021013" y="2409825"/>
          <p14:tracePt t="11827" x="3027363" y="2416175"/>
          <p14:tracePt t="11830" x="3035300" y="2430463"/>
          <p14:tracePt t="11836" x="3041650" y="2430463"/>
          <p14:tracePt t="11840" x="3055938" y="2430463"/>
          <p14:tracePt t="11852" x="3062288" y="2430463"/>
          <p14:tracePt t="11863" x="3070225" y="2430463"/>
          <p14:tracePt t="11868" x="3076575" y="2430463"/>
          <p14:tracePt t="11870" x="3076575" y="2424113"/>
          <p14:tracePt t="11872" x="3090863" y="2424113"/>
          <p14:tracePt t="11875" x="3090863" y="2416175"/>
          <p14:tracePt t="11877" x="3098800" y="2416175"/>
          <p14:tracePt t="11879" x="3098800" y="2409825"/>
          <p14:tracePt t="11880" x="3105150" y="2395538"/>
          <p14:tracePt t="11885" x="3111500" y="2389188"/>
          <p14:tracePt t="11887" x="3111500" y="2381250"/>
          <p14:tracePt t="11890" x="3125788" y="2374900"/>
          <p14:tracePt t="11893" x="3125788" y="2360613"/>
          <p14:tracePt t="11895" x="3125788" y="2352675"/>
          <p14:tracePt t="11898" x="3125788" y="2346325"/>
          <p14:tracePt t="11902" x="3125788" y="2339975"/>
          <p14:tracePt t="11903" x="3125788" y="2325688"/>
          <p14:tracePt t="11904" x="3119438" y="2325688"/>
          <p14:tracePt t="11906" x="3119438" y="2317750"/>
          <p14:tracePt t="11908" x="3111500" y="2311400"/>
          <p14:tracePt t="11912" x="3105150" y="2303463"/>
          <p14:tracePt t="11919" x="3084513" y="2282825"/>
          <p14:tracePt t="11920" x="3076575" y="2276475"/>
          <p14:tracePt t="11922" x="3070225" y="2268538"/>
          <p14:tracePt t="11924" x="3055938" y="2255838"/>
          <p14:tracePt t="11927" x="3049588" y="2255838"/>
          <p14:tracePt t="11930" x="3041650" y="2247900"/>
          <p14:tracePt t="11932" x="3035300" y="2247900"/>
          <p14:tracePt t="11937" x="3021013" y="2247900"/>
          <p14:tracePt t="11965" x="3021013" y="2255838"/>
          <p14:tracePt t="11966" x="3021013" y="2262188"/>
          <p14:tracePt t="11969" x="3021013" y="2268538"/>
          <p14:tracePt t="11970" x="3021013" y="2276475"/>
          <p14:tracePt t="11972" x="3021013" y="2290763"/>
          <p14:tracePt t="11974" x="3027363" y="2303463"/>
          <p14:tracePt t="11976" x="3027363" y="2311400"/>
          <p14:tracePt t="11978" x="3035300" y="2332038"/>
          <p14:tracePt t="11980" x="3041650" y="2346325"/>
          <p14:tracePt t="11983" x="3055938" y="2366963"/>
          <p14:tracePt t="11986" x="3062288" y="2381250"/>
          <p14:tracePt t="11986" x="3070225" y="2401888"/>
          <p14:tracePt t="11988" x="3076575" y="2409825"/>
          <p14:tracePt t="11990" x="3090863" y="2430463"/>
          <p14:tracePt t="11993" x="3105150" y="2444750"/>
          <p14:tracePt t="11994" x="3111500" y="2451100"/>
          <p14:tracePt t="11996" x="3125788" y="2465388"/>
          <p14:tracePt t="11998" x="3133725" y="2473325"/>
          <p14:tracePt t="12001" x="3140075" y="2479675"/>
          <p14:tracePt t="12003" x="3160713" y="2487613"/>
          <p14:tracePt t="12006" x="3175000" y="2500313"/>
          <p14:tracePt t="12011" x="3182938" y="2508250"/>
          <p14:tracePt t="12013" x="3197225" y="2514600"/>
          <p14:tracePt t="12014" x="3203575" y="2514600"/>
          <p14:tracePt t="12016" x="3209925" y="2514600"/>
          <p14:tracePt t="12018" x="3217863" y="2522538"/>
          <p14:tracePt t="12020" x="3232150" y="2522538"/>
          <p14:tracePt t="12024" x="3238500" y="2522538"/>
          <p14:tracePt t="12027" x="3246438" y="2522538"/>
          <p14:tracePt t="12028" x="3252788" y="2522538"/>
          <p14:tracePt t="12030" x="3267075" y="2522538"/>
          <p14:tracePt t="12036" x="3273425" y="2522538"/>
          <p14:tracePt t="12037" x="3281363" y="2522538"/>
          <p14:tracePt t="12038" x="3287713" y="2522538"/>
          <p14:tracePt t="12040" x="3302000" y="2522538"/>
          <p14:tracePt t="12043" x="3308350" y="2522538"/>
          <p14:tracePt t="12044" x="3316288" y="2522538"/>
          <p14:tracePt t="12046" x="3322638" y="2522538"/>
          <p14:tracePt t="12048" x="3336925" y="2522538"/>
          <p14:tracePt t="12053" x="3343275" y="2522538"/>
          <p14:tracePt t="12055" x="3351213" y="2522538"/>
          <p14:tracePt t="12056" x="3357563" y="2522538"/>
          <p14:tracePt t="12058" x="3371850" y="2522538"/>
          <p14:tracePt t="12061" x="3379788" y="2522538"/>
          <p14:tracePt t="12062" x="3386138" y="2522538"/>
          <p14:tracePt t="12066" x="3392488" y="2522538"/>
          <p14:tracePt t="12068" x="3406775" y="2522538"/>
          <p14:tracePt t="12071" x="3414713" y="2514600"/>
          <p14:tracePt t="12076" x="3414713" y="2500313"/>
          <p14:tracePt t="12078" x="3421063" y="2500313"/>
          <p14:tracePt t="12079" x="3421063" y="2493963"/>
          <p14:tracePt t="12082" x="3421063" y="2487613"/>
          <p14:tracePt t="12087" x="3421063" y="2479675"/>
          <p14:tracePt t="12090" x="3421063" y="2465388"/>
          <p14:tracePt t="12096" x="3421063" y="2459038"/>
          <p14:tracePt t="12129" x="3421063" y="2465388"/>
          <p14:tracePt t="12131" x="3429000" y="2465388"/>
          <p14:tracePt t="12133" x="3441700" y="2473325"/>
          <p14:tracePt t="12135" x="3441700" y="2479675"/>
          <p14:tracePt t="12136" x="3449638" y="2487613"/>
          <p14:tracePt t="12138" x="3449638" y="2500313"/>
          <p14:tracePt t="12141" x="3455988" y="2508250"/>
          <p14:tracePt t="12144" x="3463925" y="2522538"/>
          <p14:tracePt t="12144" x="3478213" y="2536825"/>
          <p14:tracePt t="12146" x="3484563" y="2543175"/>
          <p14:tracePt t="12148" x="3490913" y="2549525"/>
          <p14:tracePt t="12151" x="3490913" y="2571750"/>
          <p14:tracePt t="12153" x="3498850" y="2578100"/>
          <p14:tracePt t="12154" x="3498850" y="2586038"/>
          <p14:tracePt t="12156" x="3498850" y="2606675"/>
          <p14:tracePt t="12161" x="3513138" y="2620963"/>
          <p14:tracePt t="12163" x="3513138" y="2641600"/>
          <p14:tracePt t="12164" x="3513138" y="2647950"/>
          <p14:tracePt t="12166" x="3513138" y="2655888"/>
          <p14:tracePt t="12168" x="3513138" y="2662238"/>
          <p14:tracePt t="12171" x="3513138" y="2676525"/>
          <p14:tracePt t="12172" x="3513138" y="2690813"/>
          <p14:tracePt t="12174" x="3513138" y="2697163"/>
          <p14:tracePt t="12176" x="3513138" y="2711450"/>
          <p14:tracePt t="12178" x="3513138" y="2725738"/>
          <p14:tracePt t="12180" x="3513138" y="2732088"/>
          <p14:tracePt t="12184" x="3505200" y="2746375"/>
          <p14:tracePt t="12186" x="3505200" y="2754313"/>
          <p14:tracePt t="12187" x="3498850" y="2760663"/>
          <p14:tracePt t="12188" x="3498850" y="2768600"/>
          <p14:tracePt t="12190" x="3498850" y="2795588"/>
          <p14:tracePt t="12194" x="3498850" y="2803525"/>
          <p14:tracePt t="12196" x="3498850" y="2817813"/>
          <p14:tracePt t="12198" x="3498850" y="2824163"/>
          <p14:tracePt t="12352" x="3498850" y="2817813"/>
          <p14:tracePt t="12369" x="3513138" y="2817813"/>
          <p14:tracePt t="12370" x="3527425" y="2824163"/>
          <p14:tracePt t="12373" x="3533775" y="2824163"/>
          <p14:tracePt t="12374" x="3554413" y="2830513"/>
          <p14:tracePt t="12377" x="3562350" y="2830513"/>
          <p14:tracePt t="12379" x="3582988" y="2830513"/>
          <p14:tracePt t="12380" x="3589338" y="2838450"/>
          <p14:tracePt t="12383" x="3603625" y="2838450"/>
          <p14:tracePt t="12386" x="3624263" y="2852738"/>
          <p14:tracePt t="12387" x="3632200" y="2859088"/>
          <p14:tracePt t="12388" x="3652838" y="2859088"/>
          <p14:tracePt t="12390" x="3667125" y="2867025"/>
          <p14:tracePt t="12393" x="3673475" y="2873375"/>
          <p14:tracePt t="12395" x="3695700" y="2887663"/>
          <p14:tracePt t="12396" x="3695700" y="2894013"/>
          <p14:tracePt t="12398" x="3702050" y="2901950"/>
          <p14:tracePt t="12403" x="3709988" y="2908300"/>
          <p14:tracePt t="12405" x="3709988" y="2922588"/>
          <p14:tracePt t="12406" x="3722688" y="2928938"/>
          <p14:tracePt t="12408" x="3730625" y="2928938"/>
          <p14:tracePt t="12411" x="3736975" y="2936875"/>
          <p14:tracePt t="12412" x="3744913" y="2943225"/>
          <p14:tracePt t="12414" x="3765550" y="2943225"/>
          <p14:tracePt t="12416" x="3771900" y="2957513"/>
          <p14:tracePt t="12418" x="3794125" y="2957513"/>
          <p14:tracePt t="12421" x="3800475" y="2963863"/>
          <p14:tracePt t="12422" x="3814763" y="2963863"/>
          <p14:tracePt t="12425" x="3835400" y="2963863"/>
          <p14:tracePt t="12428" x="3849688" y="2963863"/>
          <p14:tracePt t="12428" x="3870325" y="2963863"/>
          <p14:tracePt t="12430" x="3884613" y="2971800"/>
          <p14:tracePt t="12432" x="3906838" y="2971800"/>
          <p14:tracePt t="12435" x="3933825" y="2971800"/>
          <p14:tracePt t="12436" x="3948113" y="2971800"/>
          <p14:tracePt t="12438" x="3968750" y="2971800"/>
          <p14:tracePt t="12440" x="3990975" y="2971800"/>
          <p14:tracePt t="12443" x="4011613" y="2957513"/>
          <p14:tracePt t="12444" x="4025900" y="2957513"/>
          <p14:tracePt t="12446" x="4052888" y="2951163"/>
          <p14:tracePt t="12449" x="4081463" y="2943225"/>
          <p14:tracePt t="12452" x="4095750" y="2943225"/>
          <p14:tracePt t="12453" x="4124325" y="2936875"/>
          <p14:tracePt t="12454" x="4144963" y="2922588"/>
          <p14:tracePt t="12456" x="4165600" y="2914650"/>
          <p14:tracePt t="12459" x="4187825" y="2914650"/>
          <p14:tracePt t="12460" x="4200525" y="2908300"/>
          <p14:tracePt t="12462" x="4229100" y="2901950"/>
          <p14:tracePt t="12464" x="4249738" y="2887663"/>
          <p14:tracePt t="12469" x="4284663" y="2873375"/>
          <p14:tracePt t="12471" x="4298950" y="2867025"/>
          <p14:tracePt t="12472" x="4306888" y="2852738"/>
          <p14:tracePt t="12474" x="4327525" y="2844800"/>
          <p14:tracePt t="12477" x="4333875" y="2838450"/>
          <p14:tracePt t="12479" x="4341813" y="2830513"/>
          <p14:tracePt t="12480" x="4356100" y="2817813"/>
          <p14:tracePt t="12482" x="4362450" y="2809875"/>
          <p14:tracePt t="12485" x="4370388" y="2803525"/>
          <p14:tracePt t="12487" x="4370388" y="2795588"/>
          <p14:tracePt t="12488" x="4376738" y="2781300"/>
          <p14:tracePt t="12490" x="4376738" y="2774950"/>
          <p14:tracePt t="12495" x="4376738" y="2768600"/>
          <p14:tracePt t="12496" x="4376738" y="2760663"/>
          <p14:tracePt t="12498" x="4376738" y="2746375"/>
          <p14:tracePt t="12501" x="4376738" y="2740025"/>
          <p14:tracePt t="12503" x="4376738" y="2732088"/>
          <p14:tracePt t="12504" x="4370388" y="2725738"/>
          <p14:tracePt t="12506" x="4356100" y="2711450"/>
          <p14:tracePt t="12508" x="4348163" y="2705100"/>
          <p14:tracePt t="12511" x="4341813" y="2690813"/>
          <p14:tracePt t="12512" x="4321175" y="2676525"/>
          <p14:tracePt t="12514" x="4313238" y="2670175"/>
          <p14:tracePt t="12516" x="4298950" y="2662238"/>
          <p14:tracePt t="12518" x="4278313" y="2641600"/>
          <p14:tracePt t="12520" x="4264025" y="2633663"/>
          <p14:tracePt t="12522" x="4243388" y="2627313"/>
          <p14:tracePt t="12524" x="4229100" y="2620963"/>
          <p14:tracePt t="12527" x="4200525" y="2598738"/>
          <p14:tracePt t="12529" x="4179888" y="2592388"/>
          <p14:tracePt t="12530" x="4159250" y="2586038"/>
          <p14:tracePt t="12534" x="4130675" y="2571750"/>
          <p14:tracePt t="12536" x="4110038" y="2563813"/>
          <p14:tracePt t="12537" x="4089400" y="2563813"/>
          <p14:tracePt t="12539" x="4060825" y="2557463"/>
          <p14:tracePt t="12540" x="4032250" y="2557463"/>
          <p14:tracePt t="12543" x="4003675" y="2549525"/>
          <p14:tracePt t="12545" x="3983038" y="2549525"/>
          <p14:tracePt t="12546" x="3962400" y="2549525"/>
          <p14:tracePt t="12548" x="3933825" y="2549525"/>
          <p14:tracePt t="12551" x="3919538" y="2549525"/>
          <p14:tracePt t="12553" x="3892550" y="2549525"/>
          <p14:tracePt t="12554" x="3878263" y="2549525"/>
          <p14:tracePt t="12556" x="3857625" y="2549525"/>
          <p14:tracePt t="12558" x="3849688" y="2549525"/>
          <p14:tracePt t="12561" x="3843338" y="2557463"/>
          <p14:tracePt t="12562" x="3821113" y="2571750"/>
          <p14:tracePt t="12564" x="3821113" y="2578100"/>
          <p14:tracePt t="12566" x="3814763" y="2586038"/>
          <p14:tracePt t="12569" x="3808413" y="2592388"/>
          <p14:tracePt t="12570" x="3808413" y="2606675"/>
          <p14:tracePt t="12572" x="3808413" y="2613025"/>
          <p14:tracePt t="12574" x="3794125" y="2620963"/>
          <p14:tracePt t="12578" x="3794125" y="2627313"/>
          <p14:tracePt t="12580" x="3794125" y="2641600"/>
          <p14:tracePt t="12582" x="3794125" y="2647950"/>
          <p14:tracePt t="12586" x="3800475" y="2655888"/>
          <p14:tracePt t="12588" x="3800475" y="2662238"/>
          <p14:tracePt t="12590" x="3800475" y="2676525"/>
          <p14:tracePt t="12593" x="3808413" y="2676525"/>
          <p14:tracePt t="12595" x="3814763" y="2682875"/>
          <p14:tracePt t="12596" x="3814763" y="2690813"/>
          <p14:tracePt t="12598" x="3829050" y="2697163"/>
          <p14:tracePt t="12601" x="3835400" y="2697163"/>
          <p14:tracePt t="12603" x="3835400" y="2711450"/>
          <p14:tracePt t="12604" x="3843338" y="2719388"/>
          <p14:tracePt t="12606" x="3849688" y="2719388"/>
          <p14:tracePt t="12608" x="3863975" y="2725738"/>
          <p14:tracePt t="12612" x="3870325" y="2725738"/>
          <p14:tracePt t="12614" x="3870325" y="2732088"/>
          <p14:tracePt t="12618" x="3878263" y="2732088"/>
          <p14:tracePt t="12627" x="3884613" y="2732088"/>
          <p14:tracePt t="12671" x="3884613" y="2725738"/>
          <p14:tracePt t="16093" x="3898900" y="2725738"/>
          <p14:tracePt t="16098" x="3906838" y="2725738"/>
          <p14:tracePt t="16100" x="3913188" y="2725738"/>
          <p14:tracePt t="16103" x="3933825" y="2725738"/>
          <p14:tracePt t="16105" x="3948113" y="2725738"/>
          <p14:tracePt t="16106" x="3954463" y="2725738"/>
          <p14:tracePt t="16109" x="3976688" y="2725738"/>
          <p14:tracePt t="16110" x="3990975" y="2725738"/>
          <p14:tracePt t="16113" x="4011613" y="2725738"/>
          <p14:tracePt t="16114" x="4025900" y="2725738"/>
          <p14:tracePt t="16116" x="4046538" y="2732088"/>
          <p14:tracePt t="16119" x="4075113" y="2732088"/>
          <p14:tracePt t="16121" x="4089400" y="2732088"/>
          <p14:tracePt t="16122" x="4116388" y="2732088"/>
          <p14:tracePt t="16125" x="4144963" y="2746375"/>
          <p14:tracePt t="16127" x="4159250" y="2746375"/>
          <p14:tracePt t="16129" x="4187825" y="2754313"/>
          <p14:tracePt t="16130" x="4214813" y="2754313"/>
          <p14:tracePt t="16133" x="4235450" y="2754313"/>
          <p14:tracePt t="16135" x="4264025" y="2760663"/>
          <p14:tracePt t="16137" x="4292600" y="2760663"/>
          <p14:tracePt t="16138" x="4321175" y="2768600"/>
          <p14:tracePt t="16140" x="4356100" y="2768600"/>
          <p14:tracePt t="16143" x="4376738" y="2768600"/>
          <p14:tracePt t="16145" x="4405313" y="2781300"/>
          <p14:tracePt t="16146" x="4440238" y="2789238"/>
          <p14:tracePt t="16149" x="4468813" y="2789238"/>
          <p14:tracePt t="16152" x="4503738" y="2795588"/>
          <p14:tracePt t="16153" x="4538663" y="2803525"/>
          <p14:tracePt t="16154" x="4573588" y="2803525"/>
          <p14:tracePt t="16156" x="4602163" y="2817813"/>
          <p14:tracePt t="16158" x="4637088" y="2824163"/>
          <p14:tracePt t="16161" x="4657725" y="2838450"/>
          <p14:tracePt t="16163" x="4686300" y="2852738"/>
          <p14:tracePt t="16164" x="4713288" y="2867025"/>
          <p14:tracePt t="16168" x="4741863" y="2887663"/>
          <p14:tracePt t="16170" x="4756150" y="2908300"/>
          <p14:tracePt t="16170" x="4776788" y="2936875"/>
          <p14:tracePt t="16173" x="4784725" y="2963863"/>
          <p14:tracePt t="16174" x="4791075" y="3006725"/>
          <p14:tracePt t="16177" x="4799013" y="3035300"/>
          <p14:tracePt t="16179" x="4799013" y="3070225"/>
          <p14:tracePt t="16180" x="4799013" y="3105150"/>
          <p14:tracePt t="16182" x="4799013" y="3140075"/>
          <p14:tracePt t="16185" x="4799013" y="3168650"/>
          <p14:tracePt t="16187" x="4799013" y="3209925"/>
          <p14:tracePt t="16189" x="4791075" y="3244850"/>
          <p14:tracePt t="16190" x="4770438" y="3281363"/>
          <p14:tracePt t="16195" x="4735513" y="3343275"/>
          <p14:tracePt t="16197" x="4721225" y="3386138"/>
          <p14:tracePt t="16198" x="4700588" y="3421063"/>
          <p14:tracePt t="16201" x="4672013" y="3455988"/>
          <p14:tracePt t="16203" x="4651375" y="3498850"/>
          <p14:tracePt t="16204" x="4622800" y="3525838"/>
          <p14:tracePt t="16206" x="4587875" y="3562350"/>
          <p14:tracePt t="16211" x="4524375" y="3632200"/>
          <p14:tracePt t="16213" x="4489450" y="3667125"/>
          <p14:tracePt t="16214" x="4454525" y="3695700"/>
          <p14:tracePt t="16216" x="4419600" y="3730625"/>
          <p14:tracePt t="16218" x="4383088" y="3765550"/>
          <p14:tracePt t="16221" x="4348163" y="3786188"/>
          <p14:tracePt t="16222" x="4306888" y="3821113"/>
          <p14:tracePt t="16224" x="4271963" y="3856038"/>
          <p14:tracePt t="16226" x="4235450" y="3884613"/>
          <p14:tracePt t="16229" x="4194175" y="3913188"/>
          <p14:tracePt t="16230" x="4159250" y="3941763"/>
          <p14:tracePt t="16232" x="4130675" y="3954463"/>
          <p14:tracePt t="16235" x="4095750" y="3983038"/>
          <p14:tracePt t="16237" x="4060825" y="4011613"/>
          <p14:tracePt t="16238" x="4017963" y="4032250"/>
          <p14:tracePt t="16240" x="3990975" y="4052888"/>
          <p14:tracePt t="16245" x="3919538" y="4095750"/>
          <p14:tracePt t="16247" x="3892550" y="4124325"/>
          <p14:tracePt t="16249" x="3863975" y="4137025"/>
          <p14:tracePt t="16252" x="3829050" y="4159250"/>
          <p14:tracePt t="16253" x="3808413" y="4173538"/>
          <p14:tracePt t="16254" x="3771900" y="4200525"/>
          <p14:tracePt t="16256" x="3744913" y="4208463"/>
          <p14:tracePt t="16261" x="3681413" y="4243388"/>
          <p14:tracePt t="16262" x="3652838" y="4264025"/>
          <p14:tracePt t="16264" x="3632200" y="4278313"/>
          <p14:tracePt t="16266" x="3603625" y="4292600"/>
          <p14:tracePt t="16269" x="3582988" y="4306888"/>
          <p14:tracePt t="16271" x="3548063" y="4327525"/>
          <p14:tracePt t="16272" x="3533775" y="4341813"/>
          <p14:tracePt t="16274" x="3505200" y="4362450"/>
          <p14:tracePt t="16276" x="3478213" y="4370388"/>
          <p14:tracePt t="16278" x="3455988" y="4383088"/>
          <p14:tracePt t="16280" x="3429000" y="4405313"/>
          <p14:tracePt t="16282" x="3400425" y="4411663"/>
          <p14:tracePt t="16285" x="3386138" y="4432300"/>
          <p14:tracePt t="16286" x="3357563" y="4440238"/>
          <p14:tracePt t="16288" x="3330575" y="4454525"/>
          <p14:tracePt t="16290" x="3316288" y="4467225"/>
          <p14:tracePt t="16293" x="3287713" y="4475163"/>
          <p14:tracePt t="16294" x="3267075" y="4481513"/>
          <p14:tracePt t="16296" x="3246438" y="4489450"/>
          <p14:tracePt t="16298" x="3224213" y="4503738"/>
          <p14:tracePt t="16303" x="3182938" y="4524375"/>
          <p14:tracePt t="16305" x="3160713" y="4538663"/>
          <p14:tracePt t="16306" x="3148013" y="4545013"/>
          <p14:tracePt t="16308" x="3125788" y="4552950"/>
          <p14:tracePt t="16310" x="3111500" y="4552950"/>
          <p14:tracePt t="16313" x="3090863" y="4559300"/>
          <p14:tracePt t="16314" x="3084513" y="4573588"/>
          <p14:tracePt t="16316" x="3070225" y="4573588"/>
          <p14:tracePt t="16318" x="3049588" y="4579938"/>
          <p14:tracePt t="16321" x="3041650" y="4587875"/>
          <p14:tracePt t="16322" x="3035300" y="4587875"/>
          <p14:tracePt t="16326" x="3021013" y="4594225"/>
          <p14:tracePt t="16327" x="3013075" y="4594225"/>
          <p14:tracePt t="16329" x="3006725" y="4608513"/>
          <p14:tracePt t="16330" x="3000375" y="4608513"/>
          <p14:tracePt t="16335" x="2986088" y="4614863"/>
          <p14:tracePt t="16338" x="2978150" y="4614863"/>
          <p14:tracePt t="16346" x="2978150" y="4622800"/>
          <p14:tracePt t="16348" x="2971800" y="4622800"/>
          <p14:tracePt t="16362" x="2971800" y="4629150"/>
          <p14:tracePt t="16377" x="2971800" y="4643438"/>
          <p14:tracePt t="16383" x="2971800" y="4651375"/>
          <p14:tracePt t="16389" x="2971800" y="4657725"/>
          <p14:tracePt t="16394" x="2965450" y="4678363"/>
          <p14:tracePt t="16398" x="2965450" y="4686300"/>
          <p14:tracePt t="16401" x="2965450" y="4692650"/>
          <p14:tracePt t="16403" x="2965450" y="4700588"/>
          <p14:tracePt t="16404" x="2965450" y="4713288"/>
          <p14:tracePt t="16406" x="2965450" y="4721225"/>
          <p14:tracePt t="16408" x="2951163" y="4727575"/>
          <p14:tracePt t="16411" x="2951163" y="4735513"/>
          <p14:tracePt t="16412" x="2943225" y="4756150"/>
          <p14:tracePt t="16414" x="2943225" y="4762500"/>
          <p14:tracePt t="16416" x="2936875" y="4784725"/>
          <p14:tracePt t="16419" x="2928938" y="4797425"/>
          <p14:tracePt t="16420" x="2928938" y="4819650"/>
          <p14:tracePt t="16422" x="2916238" y="4833938"/>
          <p14:tracePt t="16424" x="2908300" y="4854575"/>
          <p14:tracePt t="16426" x="2908300" y="4868863"/>
          <p14:tracePt t="16428" x="2901950" y="4895850"/>
          <p14:tracePt t="16430" x="2894013" y="4910138"/>
          <p14:tracePt t="16433" x="2879725" y="4938713"/>
          <p14:tracePt t="16435" x="2873375" y="4967288"/>
          <p14:tracePt t="16437" x="2873375" y="4981575"/>
          <p14:tracePt t="16438" x="2867025" y="5008563"/>
          <p14:tracePt t="16440" x="2859088" y="5029200"/>
          <p14:tracePt t="16445" x="2838450" y="5072063"/>
          <p14:tracePt t="16447" x="2830513" y="5100638"/>
          <p14:tracePt t="16448" x="2824163" y="5121275"/>
          <p14:tracePt t="16451" x="2809875" y="5149850"/>
          <p14:tracePt t="16453" x="2803525" y="5170488"/>
          <p14:tracePt t="16454" x="2789238" y="5191125"/>
          <p14:tracePt t="16456" x="2774950" y="5219700"/>
          <p14:tracePt t="16459" x="2768600" y="5240338"/>
          <p14:tracePt t="16461" x="2760663" y="5262563"/>
          <p14:tracePt t="16463" x="2754313" y="5289550"/>
          <p14:tracePt t="16464" x="2740025" y="5311775"/>
          <p14:tracePt t="16466" x="2732088" y="5324475"/>
          <p14:tracePt t="16468" x="2725738" y="5346700"/>
          <p14:tracePt t="16471" x="2719388" y="5359400"/>
          <p14:tracePt t="16472" x="2705100" y="5381625"/>
          <p14:tracePt t="16474" x="2705100" y="5395913"/>
          <p14:tracePt t="16476" x="2697163" y="5416550"/>
          <p14:tracePt t="16479" x="2697163" y="5430838"/>
          <p14:tracePt t="16480" x="2690813" y="5437188"/>
          <p14:tracePt t="16483" x="2690813" y="5457825"/>
          <p14:tracePt t="16485" x="2690813" y="5465763"/>
          <p14:tracePt t="16487" x="2682875" y="5472113"/>
          <p14:tracePt t="16488" x="2682875" y="5486400"/>
          <p14:tracePt t="16493" x="2682875" y="5494338"/>
          <p14:tracePt t="16496" x="2682875" y="5500688"/>
          <p14:tracePt t="16510" x="2682875" y="5507038"/>
          <p14:tracePt t="16525" x="2690813" y="5507038"/>
          <p14:tracePt t="16536" x="2705100" y="5507038"/>
          <p14:tracePt t="16549" x="2711450" y="5507038"/>
          <p14:tracePt t="16556" x="2719388" y="5507038"/>
          <p14:tracePt t="16559" x="2725738" y="5507038"/>
          <p14:tracePt t="16563" x="2740025" y="5507038"/>
          <p14:tracePt t="16566" x="2746375" y="5507038"/>
          <p14:tracePt t="16568" x="2754313" y="5507038"/>
          <p14:tracePt t="16572" x="2760663" y="5507038"/>
          <p14:tracePt t="16579" x="2774950" y="5507038"/>
          <p14:tracePt t="16715" x="2781300" y="5507038"/>
          <p14:tracePt t="16719" x="2789238" y="5507038"/>
          <p14:tracePt t="16720" x="2795588" y="5507038"/>
          <p14:tracePt t="16722" x="2809875" y="5507038"/>
          <p14:tracePt t="16724" x="2817813" y="5507038"/>
          <p14:tracePt t="16727" x="2824163" y="5507038"/>
          <p14:tracePt t="16729" x="2844800" y="5507038"/>
          <p14:tracePt t="16730" x="2859088" y="5507038"/>
          <p14:tracePt t="16732" x="2879725" y="5507038"/>
          <p14:tracePt t="16736" x="2901950" y="5507038"/>
          <p14:tracePt t="16736" x="2928938" y="5507038"/>
          <p14:tracePt t="16738" x="2951163" y="5521325"/>
          <p14:tracePt t="16740" x="2971800" y="5521325"/>
          <p14:tracePt t="16743" x="3000375" y="5521325"/>
          <p14:tracePt t="16745" x="3027363" y="5529263"/>
          <p14:tracePt t="16746" x="3041650" y="5529263"/>
          <p14:tracePt t="16748" x="3070225" y="5529263"/>
          <p14:tracePt t="16752" x="3098800" y="5529263"/>
          <p14:tracePt t="16753" x="3125788" y="5529263"/>
          <p14:tracePt t="16754" x="3148013" y="5535613"/>
          <p14:tracePt t="16756" x="3182938" y="5535613"/>
          <p14:tracePt t="16758" x="3209925" y="5535613"/>
          <p14:tracePt t="16761" x="3246438" y="5535613"/>
          <p14:tracePt t="16762" x="3273425" y="5535613"/>
          <p14:tracePt t="16764" x="3308350" y="5535613"/>
          <p14:tracePt t="16766" x="3343275" y="5535613"/>
          <p14:tracePt t="16768" x="3379788" y="5535613"/>
          <p14:tracePt t="16771" x="3414713" y="5535613"/>
          <p14:tracePt t="16772" x="3455988" y="5535613"/>
          <p14:tracePt t="16774" x="3490913" y="5543550"/>
          <p14:tracePt t="16777" x="3527425" y="5543550"/>
          <p14:tracePt t="16778" x="3562350" y="5543550"/>
          <p14:tracePt t="16780" x="3597275" y="5543550"/>
          <p14:tracePt t="16782" x="3638550" y="5543550"/>
          <p14:tracePt t="16785" x="3673475" y="5543550"/>
          <p14:tracePt t="16787" x="3709988" y="5543550"/>
          <p14:tracePt t="16788" x="3744913" y="5543550"/>
          <p14:tracePt t="16791" x="3779838" y="5543550"/>
          <p14:tracePt t="16794" x="3814763" y="5543550"/>
          <p14:tracePt t="16795" x="3843338" y="5543550"/>
          <p14:tracePt t="16796" x="3878263" y="5543550"/>
          <p14:tracePt t="16798" x="3906838" y="5543550"/>
          <p14:tracePt t="16801" x="3933825" y="5543550"/>
          <p14:tracePt t="16803" x="3954463" y="5543550"/>
          <p14:tracePt t="16804" x="3983038" y="5543550"/>
          <p14:tracePt t="16806" x="4003675" y="5543550"/>
          <p14:tracePt t="16808" x="4025900" y="5543550"/>
          <p14:tracePt t="16811" x="4046538" y="5543550"/>
          <p14:tracePt t="16812" x="4060825" y="5543550"/>
          <p14:tracePt t="16814" x="4075113" y="5543550"/>
          <p14:tracePt t="16816" x="4089400" y="5543550"/>
          <p14:tracePt t="16818" x="4095750" y="5543550"/>
          <p14:tracePt t="16821" x="4110038" y="5543550"/>
          <p14:tracePt t="16822" x="4116388" y="5543550"/>
          <p14:tracePt t="16824" x="4124325" y="5543550"/>
          <p14:tracePt t="16827" x="4130675" y="5543550"/>
          <p14:tracePt t="16828" x="4144963" y="5543550"/>
          <p14:tracePt t="16833" x="4151313" y="5543550"/>
          <p14:tracePt t="16837" x="4159250" y="5543550"/>
          <p14:tracePt t="16845" x="4165600" y="5543550"/>
          <p14:tracePt t="16873" x="4179888" y="5543550"/>
          <p14:tracePt t="16881" x="4179888" y="5535613"/>
          <p14:tracePt t="16923" x="4187825" y="5535613"/>
          <p14:tracePt t="16928" x="4187825" y="5521325"/>
          <p14:tracePt t="16936" x="4194175" y="5521325"/>
          <p14:tracePt t="16945" x="4200525" y="5514975"/>
          <p14:tracePt t="16949" x="4214813" y="5514975"/>
          <p14:tracePt t="16953" x="4222750" y="5507038"/>
          <p14:tracePt t="16956" x="4229100" y="5507038"/>
          <p14:tracePt t="16958" x="4235450" y="5500688"/>
          <p14:tracePt t="16962" x="4249738" y="5500688"/>
          <p14:tracePt t="16964" x="4249738" y="5486400"/>
          <p14:tracePt t="16969" x="4257675" y="5486400"/>
          <p14:tracePt t="16972" x="4257675" y="5480050"/>
          <p14:tracePt t="16974" x="4264025" y="5480050"/>
          <p14:tracePt t="16981" x="4271963" y="5472113"/>
          <p14:tracePt t="16991" x="4271963" y="5465763"/>
          <p14:tracePt t="16993" x="4284663" y="5465763"/>
          <p14:tracePt t="16996" x="4284663" y="5451475"/>
          <p14:tracePt t="16998" x="4292600" y="5451475"/>
          <p14:tracePt t="17003" x="4292600" y="5445125"/>
          <p14:tracePt t="17004" x="4298950" y="5437188"/>
          <p14:tracePt t="17008" x="4306888" y="5430838"/>
          <p14:tracePt t="17012" x="4321175" y="5430838"/>
          <p14:tracePt t="17014" x="4321175" y="5416550"/>
          <p14:tracePt t="17018" x="4327525" y="5408613"/>
          <p14:tracePt t="17022" x="4333875" y="5402263"/>
          <p14:tracePt t="17027" x="4341813" y="5402263"/>
          <p14:tracePt t="17028" x="4356100" y="5395913"/>
          <p14:tracePt t="17032" x="4362450" y="5395913"/>
          <p14:tracePt t="17037" x="4370388" y="5381625"/>
          <p14:tracePt t="17038" x="4376738" y="5381625"/>
          <p14:tracePt t="17040" x="4391025" y="5381625"/>
          <p14:tracePt t="17046" x="4397375" y="5381625"/>
          <p14:tracePt t="17048" x="4397375" y="5373688"/>
          <p14:tracePt t="17183" x="4405313" y="5367338"/>
          <p14:tracePt t="17187" x="4411663" y="5359400"/>
          <p14:tracePt t="17191" x="4425950" y="5346700"/>
          <p14:tracePt t="17193" x="4432300" y="5346700"/>
          <p14:tracePt t="17195" x="4440238" y="5338763"/>
          <p14:tracePt t="17196" x="4446588" y="5332413"/>
          <p14:tracePt t="17198" x="4468813" y="5332413"/>
          <p14:tracePt t="17202" x="4475163" y="5324475"/>
          <p14:tracePt t="17203" x="4495800" y="5311775"/>
          <p14:tracePt t="17204" x="4503738" y="5303838"/>
          <p14:tracePt t="17206" x="4518025" y="5297488"/>
          <p14:tracePt t="17208" x="4530725" y="5297488"/>
          <p14:tracePt t="17210" x="4545013" y="5289550"/>
          <p14:tracePt t="17212" x="4565650" y="5275263"/>
          <p14:tracePt t="17214" x="4579938" y="5268913"/>
          <p14:tracePt t="17216" x="4608513" y="5268913"/>
          <p14:tracePt t="17218" x="4622800" y="5262563"/>
          <p14:tracePt t="17221" x="4643438" y="5254625"/>
          <p14:tracePt t="17222" x="4672013" y="5254625"/>
          <p14:tracePt t="17224" x="4686300" y="5240338"/>
          <p14:tracePt t="17226" x="4713288" y="5233988"/>
          <p14:tracePt t="17229" x="4727575" y="5233988"/>
          <p14:tracePt t="17230" x="4756150" y="5226050"/>
          <p14:tracePt t="17233" x="4776788" y="5226050"/>
          <p14:tracePt t="17235" x="4799013" y="5219700"/>
          <p14:tracePt t="17237" x="4819650" y="5219700"/>
          <p14:tracePt t="17238" x="4833938" y="5219700"/>
          <p14:tracePt t="17240" x="4854575" y="5205413"/>
          <p14:tracePt t="17243" x="4868863" y="5205413"/>
          <p14:tracePt t="17245" x="4895850" y="5205413"/>
          <p14:tracePt t="17246" x="4903788" y="5199063"/>
          <p14:tracePt t="17248" x="4924425" y="5199063"/>
          <p14:tracePt t="17253" x="4938713" y="5191125"/>
          <p14:tracePt t="17255" x="4953000" y="5191125"/>
          <p14:tracePt t="17259" x="4959350" y="5191125"/>
          <p14:tracePt t="17303" x="4953000" y="5191125"/>
          <p14:tracePt t="17304" x="4945063" y="5191125"/>
          <p14:tracePt t="17306" x="4938713" y="5191125"/>
          <p14:tracePt t="17308" x="4932363" y="5191125"/>
          <p14:tracePt t="17311" x="4918075" y="5191125"/>
          <p14:tracePt t="17312" x="4903788" y="5191125"/>
          <p14:tracePt t="17314" x="4895850" y="5205413"/>
          <p14:tracePt t="17316" x="4875213" y="5213350"/>
          <p14:tracePt t="17318" x="4868863" y="5219700"/>
          <p14:tracePt t="17321" x="4848225" y="5226050"/>
          <p14:tracePt t="17322" x="4833938" y="5240338"/>
          <p14:tracePt t="17325" x="4805363" y="5248275"/>
          <p14:tracePt t="17327" x="4791075" y="5254625"/>
          <p14:tracePt t="17329" x="4770438" y="5275263"/>
          <p14:tracePt t="17330" x="4741863" y="5283200"/>
          <p14:tracePt t="17332" x="4727575" y="5297488"/>
          <p14:tracePt t="17335" x="4700588" y="5311775"/>
          <p14:tracePt t="17337" x="4672013" y="5324475"/>
          <p14:tracePt t="17338" x="4651375" y="5346700"/>
          <p14:tracePt t="17340" x="4629150" y="5353050"/>
          <p14:tracePt t="17345" x="4565650" y="5387975"/>
          <p14:tracePt t="17347" x="4545013" y="5395913"/>
          <p14:tracePt t="17348" x="4518025" y="5416550"/>
          <p14:tracePt t="17351" x="4489450" y="5422900"/>
          <p14:tracePt t="17353" x="4460875" y="5437188"/>
          <p14:tracePt t="17354" x="4446588" y="5451475"/>
          <p14:tracePt t="17356" x="4419600" y="5457825"/>
          <p14:tracePt t="17361" x="4376738" y="5486400"/>
          <p14:tracePt t="17363" x="4356100" y="5494338"/>
          <p14:tracePt t="17364" x="4341813" y="5500688"/>
          <p14:tracePt t="17366" x="4313238" y="5507038"/>
          <p14:tracePt t="17369" x="4298950" y="5521325"/>
          <p14:tracePt t="17370" x="4278313" y="5521325"/>
          <p14:tracePt t="17372" x="4271963" y="5529263"/>
          <p14:tracePt t="17374" x="4249738" y="5529263"/>
          <p14:tracePt t="17377" x="4235450" y="5529263"/>
          <p14:tracePt t="17379" x="4214813" y="5529263"/>
          <p14:tracePt t="17380" x="4208463" y="5529263"/>
          <p14:tracePt t="17382" x="4194175" y="5529263"/>
          <p14:tracePt t="17386" x="4173538" y="5529263"/>
          <p14:tracePt t="17387" x="4165600" y="5529263"/>
          <p14:tracePt t="17388" x="4144963" y="5529263"/>
          <p14:tracePt t="17390" x="4138613" y="5529263"/>
          <p14:tracePt t="17393" x="4124325" y="5529263"/>
          <p14:tracePt t="17394" x="4110038" y="5521325"/>
          <p14:tracePt t="17396" x="4095750" y="5521325"/>
          <p14:tracePt t="17398" x="4075113" y="5521325"/>
          <p14:tracePt t="17401" x="4067175" y="5514975"/>
          <p14:tracePt t="17403" x="4052888" y="5514975"/>
          <p14:tracePt t="17404" x="4032250" y="5507038"/>
          <p14:tracePt t="17407" x="4017963" y="5507038"/>
          <p14:tracePt t="17409" x="3997325" y="5507038"/>
          <p14:tracePt t="17410" x="3983038" y="5500688"/>
          <p14:tracePt t="17412" x="3968750" y="5500688"/>
          <p14:tracePt t="17414" x="3954463" y="5486400"/>
          <p14:tracePt t="17416" x="3933825" y="5486400"/>
          <p14:tracePt t="17419" x="3919538" y="5480050"/>
          <p14:tracePt t="17420" x="3898900" y="5480050"/>
          <p14:tracePt t="17422" x="3884613" y="5480050"/>
          <p14:tracePt t="17424" x="3863975" y="5472113"/>
          <p14:tracePt t="17426" x="3849688" y="5472113"/>
          <p14:tracePt t="17428" x="3829050" y="5465763"/>
          <p14:tracePt t="17430" x="3808413" y="5465763"/>
          <p14:tracePt t="17433" x="3786188" y="5465763"/>
          <p14:tracePt t="17435" x="3771900" y="5465763"/>
          <p14:tracePt t="17437" x="3751263" y="5451475"/>
          <p14:tracePt t="17438" x="3736975" y="5451475"/>
          <p14:tracePt t="17440" x="3716338" y="5451475"/>
          <p14:tracePt t="17443" x="3702050" y="5451475"/>
          <p14:tracePt t="17445" x="3681413" y="5451475"/>
          <p14:tracePt t="17446" x="3667125" y="5451475"/>
          <p14:tracePt t="17448" x="3646488" y="5451475"/>
          <p14:tracePt t="17451" x="3632200" y="5451475"/>
          <p14:tracePt t="17453" x="3617913" y="5451475"/>
          <p14:tracePt t="17454" x="3603625" y="5451475"/>
          <p14:tracePt t="17456" x="3582988" y="5451475"/>
          <p14:tracePt t="17458" x="3576638" y="5451475"/>
          <p14:tracePt t="17461" x="3562350" y="5451475"/>
          <p14:tracePt t="17462" x="3548063" y="5451475"/>
          <p14:tracePt t="17464" x="3540125" y="5451475"/>
          <p14:tracePt t="17466" x="3527425" y="5451475"/>
          <p14:tracePt t="17468" x="3513138" y="5451475"/>
          <p14:tracePt t="17470" x="3505200" y="5451475"/>
          <p14:tracePt t="17472" x="3498850" y="5451475"/>
          <p14:tracePt t="17474" x="3490913" y="5457825"/>
          <p14:tracePt t="17477" x="3478213" y="5457825"/>
          <p14:tracePt t="17478" x="3470275" y="5457825"/>
          <p14:tracePt t="17480" x="3463925" y="5457825"/>
          <p14:tracePt t="17482" x="3463925" y="5465763"/>
          <p14:tracePt t="17485" x="3455988" y="5465763"/>
          <p14:tracePt t="17486" x="3441700" y="5465763"/>
          <p14:tracePt t="17491" x="3435350" y="5472113"/>
          <p14:tracePt t="17495" x="3429000" y="5472113"/>
          <p14:tracePt t="17503" x="3421063" y="5472113"/>
          <p14:tracePt t="17583" x="3406775" y="5472113"/>
          <p14:tracePt t="17591" x="3400425" y="5472113"/>
          <p14:tracePt t="17597" x="3392488" y="5472113"/>
          <p14:tracePt t="17603" x="3386138" y="5472113"/>
          <p14:tracePt t="17609" x="3371850" y="5472113"/>
          <p14:tracePt t="17612" x="3365500" y="5472113"/>
          <p14:tracePt t="17616" x="3357563" y="5472113"/>
          <p14:tracePt t="17621" x="3351213" y="5472113"/>
          <p14:tracePt t="17625" x="3336925" y="5472113"/>
          <p14:tracePt t="17627" x="3330575" y="5472113"/>
          <p14:tracePt t="17630" x="3322638" y="5472113"/>
          <p14:tracePt t="17635" x="3316288" y="5472113"/>
          <p14:tracePt t="17641" x="3302000" y="5472113"/>
          <p14:tracePt t="17645" x="3302000" y="5486400"/>
          <p14:tracePt t="17646" x="3294063" y="5486400"/>
          <p14:tracePt t="17652" x="3287713" y="5486400"/>
          <p14:tracePt t="17656" x="3281363" y="5494338"/>
          <p14:tracePt t="17662" x="3267075" y="5494338"/>
          <p14:tracePt t="17666" x="3259138" y="5494338"/>
          <p14:tracePt t="17671" x="3259138" y="5500688"/>
          <p14:tracePt t="17673" x="3252788" y="5500688"/>
          <p14:tracePt t="17681" x="3246438" y="5500688"/>
          <p14:tracePt t="17686" x="3232150" y="5507038"/>
          <p14:tracePt t="17688" x="3224213" y="5507038"/>
          <p14:tracePt t="17695" x="3217863" y="5507038"/>
          <p14:tracePt t="17696" x="3209925" y="5521325"/>
          <p14:tracePt t="17703" x="3197225" y="5521325"/>
          <p14:tracePt t="17706" x="3189288" y="5521325"/>
          <p14:tracePt t="17711" x="3189288" y="5529263"/>
          <p14:tracePt t="17717" x="3182938" y="5529263"/>
          <p14:tracePt t="17795" x="3197225" y="5529263"/>
          <p14:tracePt t="17797" x="3203575" y="5529263"/>
          <p14:tracePt t="17799" x="3209925" y="5529263"/>
          <p14:tracePt t="17801" x="3217863" y="5529263"/>
          <p14:tracePt t="17803" x="3232150" y="5529263"/>
          <p14:tracePt t="17804" x="3238500" y="5529263"/>
          <p14:tracePt t="17806" x="3252788" y="5529263"/>
          <p14:tracePt t="17808" x="3267075" y="5529263"/>
          <p14:tracePt t="17811" x="3273425" y="5529263"/>
          <p14:tracePt t="17812" x="3287713" y="5529263"/>
          <p14:tracePt t="17814" x="3302000" y="5529263"/>
          <p14:tracePt t="17816" x="3316288" y="5529263"/>
          <p14:tracePt t="17818" x="3322638" y="5529263"/>
          <p14:tracePt t="17821" x="3343275" y="5529263"/>
          <p14:tracePt t="17823" x="3351213" y="5529263"/>
          <p14:tracePt t="17824" x="3371850" y="5529263"/>
          <p14:tracePt t="17827" x="3379788" y="5529263"/>
          <p14:tracePt t="17828" x="3392488" y="5529263"/>
          <p14:tracePt t="17830" x="3406775" y="5529263"/>
          <p14:tracePt t="17832" x="3421063" y="5535613"/>
          <p14:tracePt t="17835" x="3429000" y="5535613"/>
          <p14:tracePt t="17836" x="3441700" y="5535613"/>
          <p14:tracePt t="17838" x="3455988" y="5535613"/>
          <p14:tracePt t="17840" x="3463925" y="5535613"/>
          <p14:tracePt t="17843" x="3478213" y="5535613"/>
          <p14:tracePt t="17844" x="3484563" y="5535613"/>
          <p14:tracePt t="17846" x="3490913" y="5535613"/>
          <p14:tracePt t="17848" x="3498850" y="5535613"/>
          <p14:tracePt t="17851" x="3513138" y="5535613"/>
          <p14:tracePt t="17853" x="3519488" y="5535613"/>
          <p14:tracePt t="17856" x="3527425" y="5535613"/>
          <p14:tracePt t="17861" x="3533775" y="5535613"/>
          <p14:tracePt t="17864" x="3548063" y="5535613"/>
          <p14:tracePt t="17871" x="3554413" y="5535613"/>
          <p14:tracePt t="17879" x="3562350" y="5535613"/>
          <p14:tracePt t="17887" x="3568700" y="5535613"/>
          <p14:tracePt t="17903" x="3582988" y="5535613"/>
          <p14:tracePt t="17917" x="3589338" y="5535613"/>
          <p14:tracePt t="17921" x="3597275" y="5535613"/>
          <p14:tracePt t="17924" x="3603625" y="5535613"/>
          <p14:tracePt t="17928" x="3617913" y="5535613"/>
          <p14:tracePt t="17932" x="3624263" y="5521325"/>
          <p14:tracePt t="17936" x="3632200" y="5521325"/>
          <p14:tracePt t="17944" x="3638550" y="5521325"/>
          <p14:tracePt t="17965" x="3652838" y="5521325"/>
          <p14:tracePt t="17973" x="3660775" y="5521325"/>
          <p14:tracePt t="17976" x="3667125" y="5521325"/>
          <p14:tracePt t="17980" x="3673475" y="5521325"/>
          <p14:tracePt t="17982" x="3687763" y="5521325"/>
          <p14:tracePt t="17985" x="3695700" y="5521325"/>
          <p14:tracePt t="17988" x="3709988" y="5521325"/>
          <p14:tracePt t="17995" x="3736975" y="5521325"/>
          <p14:tracePt t="17998" x="3744913" y="5521325"/>
          <p14:tracePt t="18003" x="3765550" y="5521325"/>
          <p14:tracePt t="18005" x="3771900" y="5521325"/>
          <p14:tracePt t="18006" x="3779838" y="5521325"/>
          <p14:tracePt t="18008" x="3794125" y="5521325"/>
          <p14:tracePt t="18012" x="3800475" y="5521325"/>
          <p14:tracePt t="18014" x="3808413" y="5521325"/>
          <p14:tracePt t="18019" x="3814763" y="5521325"/>
          <p14:tracePt t="18020" x="3829050" y="5521325"/>
          <p14:tracePt t="18022" x="3835400" y="5521325"/>
          <p14:tracePt t="18025" x="3843338" y="5521325"/>
          <p14:tracePt t="18028" x="3849688" y="5521325"/>
          <p14:tracePt t="18028" x="3863975" y="5521325"/>
          <p14:tracePt t="18030" x="3870325" y="5521325"/>
          <p14:tracePt t="18032" x="3884613" y="5521325"/>
          <p14:tracePt t="18035" x="3898900" y="5521325"/>
          <p14:tracePt t="18036" x="3913188" y="5521325"/>
          <p14:tracePt t="18038" x="3933825" y="5521325"/>
          <p14:tracePt t="18041" x="3941763" y="5521325"/>
          <p14:tracePt t="18043" x="3954463" y="5521325"/>
          <p14:tracePt t="18045" x="3976688" y="5521325"/>
          <p14:tracePt t="18047" x="3990975" y="5521325"/>
          <p14:tracePt t="18049" x="4011613" y="5521325"/>
          <p14:tracePt t="18052" x="4025900" y="5521325"/>
          <p14:tracePt t="18053" x="4046538" y="5521325"/>
          <p14:tracePt t="18055" x="4060825" y="5521325"/>
          <p14:tracePt t="18056" x="4081463" y="5521325"/>
          <p14:tracePt t="18058" x="4095750" y="5521325"/>
          <p14:tracePt t="18061" x="4116388" y="5521325"/>
          <p14:tracePt t="18063" x="4130675" y="5521325"/>
          <p14:tracePt t="18064" x="4151313" y="5521325"/>
          <p14:tracePt t="18066" x="4165600" y="5521325"/>
          <p14:tracePt t="18068" x="4187825" y="5521325"/>
          <p14:tracePt t="18071" x="4200525" y="5521325"/>
          <p14:tracePt t="18073" x="4222750" y="5521325"/>
          <p14:tracePt t="18075" x="4235450" y="5521325"/>
          <p14:tracePt t="18077" x="4249738" y="5521325"/>
          <p14:tracePt t="18079" x="4264025" y="5521325"/>
          <p14:tracePt t="18080" x="4284663" y="5521325"/>
          <p14:tracePt t="18082" x="4292600" y="5521325"/>
          <p14:tracePt t="18085" x="4306888" y="5521325"/>
          <p14:tracePt t="18087" x="4321175" y="5521325"/>
          <p14:tracePt t="18088" x="4333875" y="5521325"/>
          <p14:tracePt t="18091" x="4341813" y="5521325"/>
          <p14:tracePt t="18093" x="4356100" y="5521325"/>
          <p14:tracePt t="18095" x="4362450" y="5521325"/>
          <p14:tracePt t="18096" x="4370388" y="5521325"/>
          <p14:tracePt t="18098" x="4376738" y="5521325"/>
          <p14:tracePt t="18102" x="4391025" y="5521325"/>
          <p14:tracePt t="18103" x="4397375" y="5521325"/>
          <p14:tracePt t="18109" x="4405313" y="5521325"/>
          <p14:tracePt t="18137" x="4411663" y="5521325"/>
          <p14:tracePt t="18311" x="4425950" y="5521325"/>
          <p14:tracePt t="18317" x="4432300" y="5521325"/>
          <p14:tracePt t="18319" x="4440238" y="5521325"/>
          <p14:tracePt t="18323" x="4446588" y="5521325"/>
          <p14:tracePt t="18324" x="4460875" y="5521325"/>
          <p14:tracePt t="18327" x="4468813" y="5521325"/>
          <p14:tracePt t="18328" x="4475163" y="5521325"/>
          <p14:tracePt t="18333" x="4481513" y="5521325"/>
          <p14:tracePt t="18336" x="4495800" y="5521325"/>
          <p14:tracePt t="18337" x="4503738" y="5521325"/>
          <p14:tracePt t="18340" x="4510088" y="5521325"/>
          <p14:tracePt t="18344" x="4518025" y="5521325"/>
          <p14:tracePt t="18352" x="4530725" y="5521325"/>
          <p14:tracePt t="18355" x="4538663" y="5521325"/>
          <p14:tracePt t="18359" x="4545013" y="5521325"/>
          <p14:tracePt t="18361" x="4552950" y="5521325"/>
          <p14:tracePt t="18364" x="4565650" y="5521325"/>
          <p14:tracePt t="18368" x="4573588" y="5521325"/>
          <p14:tracePt t="18371" x="4579938" y="5521325"/>
          <p14:tracePt t="18372" x="4587875" y="5521325"/>
          <p14:tracePt t="18377" x="4602163" y="5521325"/>
          <p14:tracePt t="18379" x="4608513" y="5521325"/>
          <p14:tracePt t="18380" x="4614863" y="5521325"/>
          <p14:tracePt t="18383" x="4622800" y="5521325"/>
          <p14:tracePt t="18385" x="4637088" y="5521325"/>
          <p14:tracePt t="18387" x="4643438" y="5521325"/>
          <p14:tracePt t="18391" x="4651375" y="5521325"/>
          <p14:tracePt t="18394" x="4657725" y="5521325"/>
          <p14:tracePt t="18398" x="4672013" y="5521325"/>
          <p14:tracePt t="18495" x="4678363" y="5521325"/>
          <p14:tracePt t="18500" x="4686300" y="5521325"/>
          <p14:tracePt t="18503" x="4706938" y="5521325"/>
          <p14:tracePt t="18504" x="4713288" y="5521325"/>
          <p14:tracePt t="18506" x="4721225" y="5529263"/>
          <p14:tracePt t="18511" x="4741863" y="5529263"/>
          <p14:tracePt t="18513" x="4749800" y="5529263"/>
          <p14:tracePt t="18514" x="4762500" y="5529263"/>
          <p14:tracePt t="18516" x="4776788" y="5529263"/>
          <p14:tracePt t="18519" x="4784725" y="5529263"/>
          <p14:tracePt t="18521" x="4791075" y="5529263"/>
          <p14:tracePt t="18522" x="4811713" y="5535613"/>
          <p14:tracePt t="18526" x="4819650" y="5535613"/>
          <p14:tracePt t="18528" x="4833938" y="5535613"/>
          <p14:tracePt t="18529" x="4854575" y="5535613"/>
          <p14:tracePt t="18530" x="4860925" y="5535613"/>
          <p14:tracePt t="18533" x="4883150" y="5535613"/>
          <p14:tracePt t="18535" x="4895850" y="5543550"/>
          <p14:tracePt t="18537" x="4903788" y="5543550"/>
          <p14:tracePt t="18539" x="4924425" y="5543550"/>
          <p14:tracePt t="18540" x="4938713" y="5556250"/>
          <p14:tracePt t="18543" x="4953000" y="5556250"/>
          <p14:tracePt t="18544" x="4967288" y="5556250"/>
          <p14:tracePt t="18546" x="4973638" y="5556250"/>
          <p14:tracePt t="18549" x="4994275" y="5556250"/>
          <p14:tracePt t="18551" x="5002213" y="5564188"/>
          <p14:tracePt t="18553" x="5008563" y="5564188"/>
          <p14:tracePt t="18555" x="5030788" y="5564188"/>
          <p14:tracePt t="18556" x="5037138" y="5570538"/>
          <p14:tracePt t="18558" x="5057775" y="5570538"/>
          <p14:tracePt t="18560" x="5065713" y="5570538"/>
          <p14:tracePt t="18563" x="5072063" y="5570538"/>
          <p14:tracePt t="18564" x="5092700" y="5578475"/>
          <p14:tracePt t="18566" x="5100638" y="5578475"/>
          <p14:tracePt t="18568" x="5106988" y="5578475"/>
          <p14:tracePt t="18571" x="5129213" y="5578475"/>
          <p14:tracePt t="18573" x="5141913" y="5578475"/>
          <p14:tracePt t="18574" x="5149850" y="5592763"/>
          <p14:tracePt t="18577" x="5170488" y="5592763"/>
          <p14:tracePt t="18579" x="5176838" y="5592763"/>
          <p14:tracePt t="18580" x="5199063" y="5592763"/>
          <p14:tracePt t="18582" x="5205413" y="5592763"/>
          <p14:tracePt t="18585" x="5219700" y="5599113"/>
          <p14:tracePt t="18587" x="5233988" y="5599113"/>
          <p14:tracePt t="18588" x="5240338" y="5599113"/>
          <p14:tracePt t="18591" x="5254625" y="5599113"/>
          <p14:tracePt t="18594" x="5268913" y="5599113"/>
          <p14:tracePt t="18595" x="5283200" y="5599113"/>
          <p14:tracePt t="18596" x="5289550" y="5599113"/>
          <p14:tracePt t="18598" x="5303838" y="5599113"/>
          <p14:tracePt t="18601" x="5311775" y="5599113"/>
          <p14:tracePt t="18603" x="5318125" y="5599113"/>
          <p14:tracePt t="18604" x="5338763" y="5599113"/>
          <p14:tracePt t="18606" x="5346700" y="5599113"/>
          <p14:tracePt t="18611" x="5360988" y="5599113"/>
          <p14:tracePt t="18613" x="5373688" y="5599113"/>
          <p14:tracePt t="18614" x="5381625" y="5599113"/>
          <p14:tracePt t="18616" x="5387975" y="5599113"/>
          <p14:tracePt t="18619" x="5395913" y="5599113"/>
          <p14:tracePt t="18622" x="5410200" y="5599113"/>
          <p14:tracePt t="18624" x="5416550" y="5599113"/>
          <p14:tracePt t="18628" x="5422900" y="5599113"/>
          <p14:tracePt t="18632" x="5430838" y="5599113"/>
          <p14:tracePt t="18639" x="5445125" y="5599113"/>
          <p14:tracePt t="18763" x="5451475" y="5599113"/>
          <p14:tracePt t="18785" x="5459413" y="5599113"/>
          <p14:tracePt t="18787" x="5459413" y="5592763"/>
          <p14:tracePt t="18791" x="5465763" y="5592763"/>
          <p14:tracePt t="18795" x="5480050" y="5592763"/>
          <p14:tracePt t="18799" x="5486400" y="5592763"/>
          <p14:tracePt t="18803" x="5494338" y="5592763"/>
          <p14:tracePt t="18804" x="5494338" y="5584825"/>
          <p14:tracePt t="18811" x="5500688" y="5584825"/>
          <p14:tracePt t="18813" x="5514975" y="5584825"/>
          <p14:tracePt t="18816" x="5521325" y="5584825"/>
          <p14:tracePt t="18821" x="5529263" y="5584825"/>
          <p14:tracePt t="18823" x="5535613" y="5584825"/>
          <p14:tracePt t="18824" x="5549900" y="5584825"/>
          <p14:tracePt t="18828" x="5556250" y="5584825"/>
          <p14:tracePt t="18830" x="5564188" y="5584825"/>
          <p14:tracePt t="18833" x="5570538" y="5584825"/>
          <p14:tracePt t="18836" x="5584825" y="5584825"/>
          <p14:tracePt t="18839" x="5592763" y="5584825"/>
          <p14:tracePt t="18840" x="5599113" y="5584825"/>
          <p14:tracePt t="18844" x="5605463" y="5584825"/>
          <p14:tracePt t="18845" x="5619750" y="5584825"/>
          <p14:tracePt t="18848" x="5627688" y="5584825"/>
          <p14:tracePt t="18851" x="5634038" y="5584825"/>
          <p14:tracePt t="18853" x="5641975" y="5584825"/>
          <p14:tracePt t="18854" x="5654675" y="5584825"/>
          <p14:tracePt t="18861" x="5662613" y="5584825"/>
          <p14:tracePt t="18863" x="5668963" y="5584825"/>
          <p14:tracePt t="18864" x="5676900" y="5584825"/>
          <p14:tracePt t="18869" x="5691188" y="5584825"/>
          <p14:tracePt t="18876" x="5697538" y="5584825"/>
          <p14:tracePt t="18913" x="5703888" y="5584825"/>
          <p14:tracePt t="19007" x="5703888" y="5578475"/>
          <p14:tracePt t="19011" x="5711825" y="5578475"/>
          <p14:tracePt t="19015" x="5726113" y="5578475"/>
          <p14:tracePt t="19019" x="5732463" y="5570538"/>
          <p14:tracePt t="19023" x="5740400" y="5570538"/>
          <p14:tracePt t="19027" x="5746750" y="5570538"/>
          <p14:tracePt t="19028" x="5761038" y="5570538"/>
          <p14:tracePt t="19032" x="5767388" y="5570538"/>
          <p14:tracePt t="19036" x="5775325" y="5570538"/>
          <p14:tracePt t="19041" x="5781675" y="5570538"/>
          <p14:tracePt t="19044" x="5795963" y="5570538"/>
          <p14:tracePt t="19047" x="5802313" y="5570538"/>
          <p14:tracePt t="19048" x="5802313" y="5556250"/>
          <p14:tracePt t="19053" x="5810250" y="5556250"/>
          <p14:tracePt t="19055" x="5816600" y="5556250"/>
          <p14:tracePt t="19061" x="5837238" y="5556250"/>
          <p14:tracePt t="19064" x="5845175" y="5556250"/>
          <p14:tracePt t="19066" x="5851525" y="5556250"/>
          <p14:tracePt t="19069" x="5865813" y="5556250"/>
          <p14:tracePt t="19071" x="5873750" y="5556250"/>
          <p14:tracePt t="19075" x="5880100" y="5556250"/>
          <p14:tracePt t="19077" x="5886450" y="5556250"/>
          <p14:tracePt t="19079" x="5900738" y="5556250"/>
          <p14:tracePt t="19084" x="5908675" y="5556250"/>
          <p14:tracePt t="19086" x="5915025" y="5556250"/>
          <p14:tracePt t="19088" x="5922963" y="5556250"/>
          <p14:tracePt t="19093" x="5935663" y="5556250"/>
          <p14:tracePt t="19095" x="5943600" y="5556250"/>
          <p14:tracePt t="19096" x="5949950" y="5556250"/>
          <p14:tracePt t="19099" x="5949950" y="5564188"/>
          <p14:tracePt t="19103" x="5957888" y="5564188"/>
          <p14:tracePt t="19106" x="5972175" y="5564188"/>
          <p14:tracePt t="19111" x="5978525" y="5564188"/>
          <p14:tracePt t="19127" x="5984875" y="5564188"/>
          <p14:tracePt t="19273" x="5992813" y="5564188"/>
          <p14:tracePt t="19279" x="6007100" y="5564188"/>
          <p14:tracePt t="19281" x="6013450" y="5564188"/>
          <p14:tracePt t="19282" x="6021388" y="5564188"/>
          <p14:tracePt t="19286" x="6027738" y="5564188"/>
          <p14:tracePt t="19288" x="6042025" y="5564188"/>
          <p14:tracePt t="19290" x="6056313" y="5564188"/>
          <p14:tracePt t="19293" x="6062663" y="5564188"/>
          <p14:tracePt t="19295" x="6076950" y="5564188"/>
          <p14:tracePt t="19296" x="6091238" y="5564188"/>
          <p14:tracePt t="19298" x="6111875" y="5564188"/>
          <p14:tracePt t="19303" x="6132513" y="5564188"/>
          <p14:tracePt t="19304" x="6154738" y="5564188"/>
          <p14:tracePt t="19306" x="6167438" y="5564188"/>
          <p14:tracePt t="19308" x="6189663" y="5564188"/>
          <p14:tracePt t="19311" x="6196013" y="5564188"/>
          <p14:tracePt t="19312" x="6216650" y="5564188"/>
          <p14:tracePt t="19314" x="6230938" y="5564188"/>
          <p14:tracePt t="19316" x="6253163" y="5564188"/>
          <p14:tracePt t="19319" x="6265863" y="5564188"/>
          <p14:tracePt t="19321" x="6273800" y="5564188"/>
          <p14:tracePt t="19322" x="6294438" y="5564188"/>
          <p14:tracePt t="19325" x="6302375" y="5564188"/>
          <p14:tracePt t="19327" x="6308725" y="5564188"/>
          <p14:tracePt t="19329" x="6329363" y="5564188"/>
          <p14:tracePt t="19330" x="6337300" y="5570538"/>
          <p14:tracePt t="19332" x="6343650" y="5570538"/>
          <p14:tracePt t="19335" x="6357938" y="5570538"/>
          <p14:tracePt t="19337" x="6372225" y="5570538"/>
          <p14:tracePt t="19338" x="6378575" y="5570538"/>
          <p14:tracePt t="19340" x="6392863" y="5570538"/>
          <p14:tracePt t="19343" x="6400800" y="5570538"/>
          <p14:tracePt t="19345" x="6407150" y="5578475"/>
          <p14:tracePt t="19346" x="6413500" y="5578475"/>
          <p14:tracePt t="19348" x="6427788" y="5578475"/>
          <p14:tracePt t="19353" x="6435725" y="5578475"/>
          <p14:tracePt t="19354" x="6442075" y="5578475"/>
          <p14:tracePt t="19358" x="6448425" y="5578475"/>
          <p14:tracePt t="19361" x="6448425" y="5592763"/>
          <p14:tracePt t="19362" x="6462713" y="5592763"/>
          <p14:tracePt t="19591" x="6470650" y="5592763"/>
          <p14:tracePt t="19613" x="6477000" y="5592763"/>
          <p14:tracePt t="19629" x="6484938" y="5592763"/>
          <p14:tracePt t="19636" x="6497638" y="5592763"/>
          <p14:tracePt t="19643" x="6505575" y="5592763"/>
          <p14:tracePt t="19647" x="6511925" y="5592763"/>
          <p14:tracePt t="19651" x="6519863" y="5592763"/>
          <p14:tracePt t="19656" x="6534150" y="5592763"/>
          <p14:tracePt t="19663" x="6540500" y="5592763"/>
          <p14:tracePt t="19666" x="6546850" y="5592763"/>
          <p14:tracePt t="19669" x="6546850" y="5584825"/>
          <p14:tracePt t="19672" x="6554788" y="5584825"/>
          <p14:tracePt t="19674" x="6569075" y="5584825"/>
          <p14:tracePt t="19678" x="6575425" y="5584825"/>
          <p14:tracePt t="19686" x="6583363" y="5578475"/>
          <p14:tracePt t="19688" x="6589713" y="5578475"/>
          <p14:tracePt t="19843" x="6583363" y="5578475"/>
          <p14:tracePt t="19847" x="6569075" y="5578475"/>
          <p14:tracePt t="19852" x="6561138" y="5578475"/>
          <p14:tracePt t="19855" x="6554788" y="5578475"/>
          <p14:tracePt t="19861" x="6546850" y="5578475"/>
          <p14:tracePt t="19862" x="6534150" y="5578475"/>
          <p14:tracePt t="19868" x="6526213" y="5578475"/>
          <p14:tracePt t="19873" x="6519863" y="5578475"/>
          <p14:tracePt t="19874" x="6511925" y="5578475"/>
          <p14:tracePt t="19879" x="6491288" y="5578475"/>
          <p14:tracePt t="19880" x="6484938" y="5578475"/>
          <p14:tracePt t="19882" x="6477000" y="5578475"/>
          <p14:tracePt t="19885" x="6462713" y="5578475"/>
          <p14:tracePt t="19887" x="6448425" y="5578475"/>
          <p14:tracePt t="19888" x="6427788" y="5578475"/>
          <p14:tracePt t="19890" x="6413500" y="5578475"/>
          <p14:tracePt t="19893" x="6392863" y="5578475"/>
          <p14:tracePt t="19895" x="6372225" y="5570538"/>
          <p14:tracePt t="19896" x="6351588" y="5570538"/>
          <p14:tracePt t="19898" x="6323013" y="5556250"/>
          <p14:tracePt t="19903" x="6273800" y="5543550"/>
          <p14:tracePt t="19905" x="6245225" y="5535613"/>
          <p14:tracePt t="19906" x="6216650" y="5521325"/>
          <p14:tracePt t="19909" x="6196013" y="5514975"/>
          <p14:tracePt t="19910" x="6167438" y="5507038"/>
          <p14:tracePt t="19912" x="6140450" y="5500688"/>
          <p14:tracePt t="19914" x="6111875" y="5486400"/>
          <p14:tracePt t="19916" x="6076950" y="5472113"/>
          <p14:tracePt t="19918" x="6056313" y="5465763"/>
          <p14:tracePt t="19921" x="6021388" y="5445125"/>
          <p14:tracePt t="19922" x="5984875" y="5437188"/>
          <p14:tracePt t="19924" x="5949950" y="5430838"/>
          <p14:tracePt t="19927" x="5922963" y="5408613"/>
          <p14:tracePt t="19929" x="5880100" y="5408613"/>
          <p14:tracePt t="19930" x="5845175" y="5395913"/>
          <p14:tracePt t="19932" x="5810250" y="5395913"/>
          <p14:tracePt t="19935" x="5761038" y="5381625"/>
          <p14:tracePt t="19937" x="5718175" y="5381625"/>
          <p14:tracePt t="19938" x="5676900" y="5381625"/>
          <p14:tracePt t="19940" x="5641975" y="5381625"/>
          <p14:tracePt t="19944" x="5599113" y="5381625"/>
          <p14:tracePt t="19945" x="5564188" y="5387975"/>
          <p14:tracePt t="19947" x="5514975" y="5395913"/>
          <p14:tracePt t="19951" x="5507038" y="5395913"/>
          <p14:tracePt t="20131" x="5500688" y="5395913"/>
          <p14:tracePt t="20135" x="5500688" y="5381625"/>
          <p14:tracePt t="20137" x="5500688" y="5373688"/>
          <p14:tracePt t="20145" x="5500688" y="5367338"/>
          <p14:tracePt t="20152" x="5500688" y="5359400"/>
          <p14:tracePt t="20156" x="5500688" y="5346700"/>
          <p14:tracePt t="20158" x="5500688" y="5338763"/>
          <p14:tracePt t="20161" x="5500688" y="5332413"/>
          <p14:tracePt t="20164" x="5500688" y="5324475"/>
          <p14:tracePt t="20166" x="5500688" y="5311775"/>
          <p14:tracePt t="20168" x="5500688" y="5303838"/>
          <p14:tracePt t="20171" x="5500688" y="5297488"/>
          <p14:tracePt t="20175" x="5494338" y="5289550"/>
          <p14:tracePt t="20179" x="5480050" y="5275263"/>
          <p14:tracePt t="20182" x="5465763" y="5268913"/>
          <p14:tracePt t="20185" x="5459413" y="5268913"/>
          <p14:tracePt t="20187" x="5437188" y="5268913"/>
          <p14:tracePt t="20188" x="5422900" y="5268913"/>
          <p14:tracePt t="20190" x="5402263" y="5268913"/>
          <p14:tracePt t="20193" x="5373688" y="5268913"/>
          <p14:tracePt t="20195" x="5360988" y="5268913"/>
          <p14:tracePt t="20196" x="5332413" y="5268913"/>
          <p14:tracePt t="20198" x="5318125" y="5268913"/>
          <p14:tracePt t="20203" x="5262563" y="5275263"/>
          <p14:tracePt t="20205" x="5248275" y="5275263"/>
          <p14:tracePt t="20206" x="5219700" y="5275263"/>
          <p14:tracePt t="20208" x="5191125" y="5275263"/>
          <p14:tracePt t="20211" x="5164138" y="5283200"/>
          <p14:tracePt t="20212" x="5149850" y="5283200"/>
          <p14:tracePt t="20214" x="5121275" y="5283200"/>
          <p14:tracePt t="20216" x="5092700" y="5283200"/>
          <p14:tracePt t="20219" x="5072063" y="5283200"/>
          <p14:tracePt t="20220" x="5043488" y="5283200"/>
          <p14:tracePt t="20222" x="5022850" y="5283200"/>
          <p14:tracePt t="20226" x="5002213" y="5283200"/>
          <p14:tracePt t="20227" x="4973638" y="5283200"/>
          <p14:tracePt t="20229" x="4945063" y="5289550"/>
          <p14:tracePt t="20230" x="4918075" y="5289550"/>
          <p14:tracePt t="20232" x="4903788" y="5289550"/>
          <p14:tracePt t="20235" x="4875213" y="5289550"/>
          <p14:tracePt t="20236" x="4848225" y="5289550"/>
          <p14:tracePt t="20238" x="4833938" y="5289550"/>
          <p14:tracePt t="20240" x="4805363" y="5289550"/>
          <p14:tracePt t="20243" x="4791075" y="5289550"/>
          <p14:tracePt t="20245" x="4762500" y="5289550"/>
          <p14:tracePt t="20246" x="4735513" y="5289550"/>
          <p14:tracePt t="20248" x="4721225" y="5289550"/>
          <p14:tracePt t="20252" x="4692650" y="5289550"/>
          <p14:tracePt t="20253" x="4672013" y="5289550"/>
          <p14:tracePt t="20255" x="4657725" y="5297488"/>
          <p14:tracePt t="20256" x="4629150" y="5297488"/>
          <p14:tracePt t="20258" x="4614863" y="5297488"/>
          <p14:tracePt t="20260" x="4587875" y="5297488"/>
          <p14:tracePt t="20262" x="4565650" y="5297488"/>
          <p14:tracePt t="20264" x="4552950" y="5297488"/>
          <p14:tracePt t="20266" x="4530725" y="5297488"/>
          <p14:tracePt t="20268" x="4518025" y="5311775"/>
          <p14:tracePt t="20271" x="4495800" y="5311775"/>
          <p14:tracePt t="20272" x="4475163" y="5311775"/>
          <p14:tracePt t="20275" x="4460875" y="5311775"/>
          <p14:tracePt t="20277" x="4446588" y="5311775"/>
          <p14:tracePt t="20279" x="4425950" y="5311775"/>
          <p14:tracePt t="20280" x="4411663" y="5311775"/>
          <p14:tracePt t="20282" x="4391025" y="5311775"/>
          <p14:tracePt t="20285" x="4376738" y="5311775"/>
          <p14:tracePt t="20286" x="4370388" y="5318125"/>
          <p14:tracePt t="20288" x="4348163" y="5318125"/>
          <p14:tracePt t="20290" x="4333875" y="5318125"/>
          <p14:tracePt t="20293" x="4321175" y="5318125"/>
          <p14:tracePt t="20294" x="4306888" y="5318125"/>
          <p14:tracePt t="20296" x="4298950" y="5318125"/>
          <p14:tracePt t="20298" x="4278313" y="5318125"/>
          <p14:tracePt t="20301" x="4271963" y="5318125"/>
          <p14:tracePt t="20303" x="4264025" y="5324475"/>
          <p14:tracePt t="20304" x="4249738" y="5324475"/>
          <p14:tracePt t="20306" x="4243388" y="5324475"/>
          <p14:tracePt t="20308" x="4235450" y="5324475"/>
          <p14:tracePt t="20311" x="4229100" y="5324475"/>
          <p14:tracePt t="20312" x="4214813" y="5324475"/>
          <p14:tracePt t="20314" x="4208463" y="5324475"/>
          <p14:tracePt t="20319" x="4200525" y="5324475"/>
          <p14:tracePt t="20320" x="4194175" y="5324475"/>
          <p14:tracePt t="20326" x="4179888" y="5324475"/>
          <p14:tracePt t="20329" x="4173538" y="5324475"/>
          <p14:tracePt t="20336" x="4165600" y="5324475"/>
          <p14:tracePt t="20340" x="4159250" y="5324475"/>
          <p14:tracePt t="20345" x="4144963" y="5324475"/>
          <p14:tracePt t="20349" x="4138613" y="5324475"/>
          <p14:tracePt t="20351" x="4130675" y="5324475"/>
          <p14:tracePt t="20354" x="4124325" y="5324475"/>
          <p14:tracePt t="20357" x="4110038" y="5324475"/>
          <p14:tracePt t="20361" x="4102100" y="5324475"/>
          <p14:tracePt t="20364" x="4095750" y="5324475"/>
          <p14:tracePt t="20368" x="4089400" y="5324475"/>
          <p14:tracePt t="20371" x="4075113" y="5324475"/>
          <p14:tracePt t="20375" x="4067175" y="5324475"/>
          <p14:tracePt t="20377" x="4060825" y="5324475"/>
          <p14:tracePt t="20380" x="4052888" y="5324475"/>
          <p14:tracePt t="20382" x="4040188" y="5324475"/>
          <p14:tracePt t="20386" x="4032250" y="5324475"/>
          <p14:tracePt t="20388" x="4025900" y="5324475"/>
          <p14:tracePt t="20390" x="4017963" y="5324475"/>
          <p14:tracePt t="20394" x="4003675" y="5324475"/>
          <p14:tracePt t="20396" x="3997325" y="5324475"/>
          <p14:tracePt t="20399" x="3990975" y="5324475"/>
          <p14:tracePt t="20403" x="3983038" y="5324475"/>
          <p14:tracePt t="20404" x="3968750" y="5324475"/>
          <p14:tracePt t="20406" x="3954463" y="5324475"/>
          <p14:tracePt t="20408" x="3948113" y="5324475"/>
          <p14:tracePt t="20411" x="3927475" y="5324475"/>
          <p14:tracePt t="20412" x="3919538" y="5324475"/>
          <p14:tracePt t="20414" x="3892550" y="5324475"/>
          <p14:tracePt t="20416" x="3878263" y="5324475"/>
          <p14:tracePt t="20418" x="3857625" y="5324475"/>
          <p14:tracePt t="20420" x="3843338" y="5324475"/>
          <p14:tracePt t="20422" x="3821113" y="5324475"/>
          <p14:tracePt t="20424" x="3794125" y="5324475"/>
          <p14:tracePt t="20426" x="3771900" y="5324475"/>
          <p14:tracePt t="20428" x="3744913" y="5324475"/>
          <p14:tracePt t="20430" x="3716338" y="5324475"/>
          <p14:tracePt t="20432" x="3687763" y="5324475"/>
          <p14:tracePt t="20435" x="3667125" y="5324475"/>
          <p14:tracePt t="20436" x="3638550" y="5311775"/>
          <p14:tracePt t="20438" x="3611563" y="5311775"/>
          <p14:tracePt t="20440" x="3582988" y="5311775"/>
          <p14:tracePt t="20443" x="3562350" y="5311775"/>
          <p14:tracePt t="20445" x="3533775" y="5311775"/>
          <p14:tracePt t="20446" x="3505200" y="5311775"/>
          <p14:tracePt t="20448" x="3478213" y="5303838"/>
          <p14:tracePt t="20452" x="3455988" y="5303838"/>
          <p14:tracePt t="20453" x="3429000" y="5303838"/>
          <p14:tracePt t="20454" x="3400425" y="5303838"/>
          <p14:tracePt t="20456" x="3371850" y="5303838"/>
          <p14:tracePt t="20458" x="3351213" y="5303838"/>
          <p14:tracePt t="20461" x="3330575" y="5297488"/>
          <p14:tracePt t="20462" x="3302000" y="5297488"/>
          <p14:tracePt t="20464" x="3281363" y="5297488"/>
          <p14:tracePt t="20466" x="3259138" y="5297488"/>
          <p14:tracePt t="20468" x="3232150" y="5297488"/>
          <p14:tracePt t="20470" x="3217863" y="5297488"/>
          <p14:tracePt t="20472" x="3197225" y="5297488"/>
          <p14:tracePt t="20475" x="3182938" y="5297488"/>
          <p14:tracePt t="20477" x="3154363" y="5297488"/>
          <p14:tracePt t="20479" x="3140075" y="5297488"/>
          <p14:tracePt t="20480" x="3119438" y="5289550"/>
          <p14:tracePt t="20482" x="3111500" y="5289550"/>
          <p14:tracePt t="20485" x="3090863" y="5289550"/>
          <p14:tracePt t="20486" x="3076575" y="5289550"/>
          <p14:tracePt t="20488" x="3055938" y="5289550"/>
          <p14:tracePt t="20490" x="3049588" y="5289550"/>
          <p14:tracePt t="20493" x="3035300" y="5289550"/>
          <p14:tracePt t="20495" x="3021013" y="5289550"/>
          <p14:tracePt t="20496" x="3013075" y="5289550"/>
          <p14:tracePt t="20498" x="3006725" y="5289550"/>
          <p14:tracePt t="20501" x="3000375" y="5289550"/>
          <p14:tracePt t="20503" x="2986088" y="5289550"/>
          <p14:tracePt t="20504" x="2978150" y="5275263"/>
          <p14:tracePt t="20506" x="2971800" y="5275263"/>
          <p14:tracePt t="20511" x="2951163" y="5275263"/>
          <p14:tracePt t="20514" x="2943225" y="5275263"/>
          <p14:tracePt t="20518" x="2936875" y="5268913"/>
          <p14:tracePt t="20524" x="2928938" y="5268913"/>
          <p14:tracePt t="20657" x="2928938" y="5262563"/>
          <p14:tracePt t="20661" x="2916238" y="5262563"/>
          <p14:tracePt t="20667" x="2916238" y="5254625"/>
          <p14:tracePt t="20669" x="2908300" y="5254625"/>
          <p14:tracePt t="20675" x="2901950" y="5240338"/>
          <p14:tracePt t="20680" x="2894013" y="5240338"/>
          <p14:tracePt t="20687" x="2879725" y="5233988"/>
          <p14:tracePt t="20694" x="2873375" y="5233988"/>
          <p14:tracePt t="20697" x="2867025" y="5233988"/>
          <p14:tracePt t="20703" x="2859088" y="5226050"/>
          <p14:tracePt t="20703" x="2844800" y="5226050"/>
          <p14:tracePt t="20706" x="2838450" y="5226050"/>
          <p14:tracePt t="20711" x="2824163" y="5219700"/>
          <p14:tracePt t="20713" x="2809875" y="5219700"/>
          <p14:tracePt t="20714" x="2803525" y="5219700"/>
          <p14:tracePt t="20716" x="2795588" y="5205413"/>
          <p14:tracePt t="20718" x="2789238" y="5205413"/>
          <p14:tracePt t="20722" x="2774950" y="5199063"/>
          <p14:tracePt t="20726" x="2768600" y="5199063"/>
          <p14:tracePt t="20727" x="2760663" y="5199063"/>
          <p14:tracePt t="20728" x="2754313" y="5199063"/>
          <p14:tracePt t="20730" x="2740025" y="5191125"/>
          <p14:tracePt t="20732" x="2732088" y="5191125"/>
          <p14:tracePt t="20737" x="2719388" y="5184775"/>
          <p14:tracePt t="20740" x="2705100" y="5184775"/>
          <p14:tracePt t="20743" x="2697163" y="5184775"/>
          <p14:tracePt t="20745" x="2690813" y="5170488"/>
          <p14:tracePt t="20746" x="2682875" y="5170488"/>
          <p14:tracePt t="20752" x="2670175" y="5170488"/>
          <p14:tracePt t="20754" x="2662238" y="5164138"/>
          <p14:tracePt t="20758" x="2655888" y="5164138"/>
          <p14:tracePt t="20762" x="2647950" y="5164138"/>
          <p14:tracePt t="20767" x="2635250" y="5156200"/>
          <p14:tracePt t="20771" x="2627313" y="5156200"/>
          <p14:tracePt t="20775" x="2620963" y="5156200"/>
          <p14:tracePt t="20778" x="2613025" y="5156200"/>
          <p14:tracePt t="20783" x="2598738" y="5149850"/>
          <p14:tracePt t="20789" x="2592388" y="5149850"/>
          <p14:tracePt t="20795" x="2586038" y="5149850"/>
          <p14:tracePt t="20798" x="2578100" y="5149850"/>
          <p14:tracePt t="20806" x="2563813" y="5149850"/>
          <p14:tracePt t="20810" x="2557463" y="5149850"/>
          <p14:tracePt t="20814" x="2557463" y="5135563"/>
          <p14:tracePt t="20816" x="2549525" y="5135563"/>
          <p14:tracePt t="20822" x="2543175" y="5135563"/>
          <p14:tracePt t="20831" x="2528888" y="5135563"/>
          <p14:tracePt t="20855" x="2522538" y="5135563"/>
          <p14:tracePt t="20923" x="2522538" y="5127625"/>
          <p14:tracePt t="20935" x="2522538" y="5121275"/>
          <p14:tracePt t="20941" x="2522538" y="5114925"/>
          <p14:tracePt t="20949" x="2522538" y="5100638"/>
          <p14:tracePt t="21205" x="2528888" y="5092700"/>
          <p14:tracePt t="21209" x="2536825" y="5092700"/>
          <p14:tracePt t="21213" x="2543175" y="5092700"/>
          <p14:tracePt t="21215" x="2549525" y="5092700"/>
          <p14:tracePt t="21219" x="2563813" y="5086350"/>
          <p14:tracePt t="21221" x="2578100" y="5086350"/>
          <p14:tracePt t="21222" x="2586038" y="5086350"/>
          <p14:tracePt t="21224" x="2598738" y="5078413"/>
          <p14:tracePt t="21226" x="2613025" y="5078413"/>
          <p14:tracePt t="21228" x="2635250" y="5078413"/>
          <p14:tracePt t="21230" x="2641600" y="5065713"/>
          <p14:tracePt t="21232" x="2655888" y="5065713"/>
          <p14:tracePt t="21235" x="2676525" y="5065713"/>
          <p14:tracePt t="21237" x="2690813" y="5065713"/>
          <p14:tracePt t="21238" x="2711450" y="5065713"/>
          <p14:tracePt t="21240" x="2725738" y="5057775"/>
          <p14:tracePt t="21245" x="2760663" y="5057775"/>
          <p14:tracePt t="21247" x="2781300" y="5057775"/>
          <p14:tracePt t="21248" x="2795588" y="5057775"/>
          <p14:tracePt t="21251" x="2817813" y="5051425"/>
          <p14:tracePt t="21253" x="2824163" y="5051425"/>
          <p14:tracePt t="21254" x="2844800" y="5051425"/>
          <p14:tracePt t="21256" x="2859088" y="5051425"/>
          <p14:tracePt t="21258" x="2867025" y="5043488"/>
          <p14:tracePt t="21260" x="2887663" y="5043488"/>
          <p14:tracePt t="21262" x="2894013" y="5043488"/>
          <p14:tracePt t="21264" x="2916238" y="5043488"/>
          <p14:tracePt t="21266" x="2922588" y="5043488"/>
          <p14:tracePt t="21269" x="2936875" y="5043488"/>
          <p14:tracePt t="21270" x="2957513" y="5043488"/>
          <p14:tracePt t="21272" x="2965450" y="5029200"/>
          <p14:tracePt t="21274" x="2986088" y="5029200"/>
          <p14:tracePt t="21277" x="3000375" y="5029200"/>
          <p14:tracePt t="21278" x="3027363" y="5029200"/>
          <p14:tracePt t="21280" x="3041650" y="5029200"/>
          <p14:tracePt t="21282" x="3062288" y="5029200"/>
          <p14:tracePt t="21285" x="3090863" y="5029200"/>
          <p14:tracePt t="21287" x="3105150" y="5029200"/>
          <p14:tracePt t="21288" x="3133725" y="5029200"/>
          <p14:tracePt t="21290" x="3160713" y="5029200"/>
          <p14:tracePt t="21293" x="3182938" y="5029200"/>
          <p14:tracePt t="21295" x="3217863" y="5029200"/>
          <p14:tracePt t="21296" x="3246438" y="5029200"/>
          <p14:tracePt t="21298" x="3281363" y="5029200"/>
          <p14:tracePt t="21302" x="3316288" y="5029200"/>
          <p14:tracePt t="21303" x="3351213" y="5029200"/>
          <p14:tracePt t="21304" x="3386138" y="5037138"/>
          <p14:tracePt t="21306" x="3421063" y="5037138"/>
          <p14:tracePt t="21308" x="3455988" y="5037138"/>
          <p14:tracePt t="21311" x="3490913" y="5037138"/>
          <p14:tracePt t="21312" x="3527425" y="5037138"/>
          <p14:tracePt t="21314" x="3562350" y="5037138"/>
          <p14:tracePt t="21316" x="3597275" y="5037138"/>
          <p14:tracePt t="21319" x="3624263" y="5037138"/>
          <p14:tracePt t="21321" x="3660775" y="5043488"/>
          <p14:tracePt t="21322" x="3695700" y="5043488"/>
          <p14:tracePt t="21325" x="3730625" y="5043488"/>
          <p14:tracePt t="21327" x="3765550" y="5043488"/>
          <p14:tracePt t="21329" x="3794125" y="5043488"/>
          <p14:tracePt t="21330" x="3829050" y="5043488"/>
          <p14:tracePt t="21332" x="3849688" y="5043488"/>
          <p14:tracePt t="21335" x="3878263" y="5043488"/>
          <p14:tracePt t="21337" x="3906838" y="5043488"/>
          <p14:tracePt t="21338" x="3941763" y="5043488"/>
          <p14:tracePt t="21340" x="3968750" y="5043488"/>
          <p14:tracePt t="21343" x="3990975" y="5043488"/>
          <p14:tracePt t="21345" x="4017963" y="5043488"/>
          <p14:tracePt t="21346" x="4040188" y="5029200"/>
          <p14:tracePt t="21348" x="4060825" y="5029200"/>
          <p14:tracePt t="21352" x="4089400" y="5022850"/>
          <p14:tracePt t="21353" x="4110038" y="5016500"/>
          <p14:tracePt t="21354" x="4130675" y="5008563"/>
          <p14:tracePt t="21356" x="4159250" y="4994275"/>
          <p14:tracePt t="21358" x="4179888" y="4987925"/>
          <p14:tracePt t="21361" x="4194175" y="4981575"/>
          <p14:tracePt t="21362" x="4222750" y="4973638"/>
          <p14:tracePt t="21364" x="4249738" y="4959350"/>
          <p14:tracePt t="21366" x="4264025" y="4953000"/>
          <p14:tracePt t="21368" x="4284663" y="4945063"/>
          <p14:tracePt t="21371" x="4306888" y="4938713"/>
          <p14:tracePt t="21372" x="4327525" y="4924425"/>
          <p14:tracePt t="21375" x="4356100" y="4918075"/>
          <p14:tracePt t="21377" x="4370388" y="4910138"/>
          <p14:tracePt t="21379" x="4391025" y="4903788"/>
          <p14:tracePt t="21380" x="4405313" y="4889500"/>
          <p14:tracePt t="21382" x="4432300" y="4883150"/>
          <p14:tracePt t="21385" x="4446588" y="4875213"/>
          <p14:tracePt t="21387" x="4475163" y="4868863"/>
          <p14:tracePt t="21388" x="4495800" y="4854575"/>
          <p14:tracePt t="21390" x="4510088" y="4846638"/>
          <p14:tracePt t="21395" x="4545013" y="4840288"/>
          <p14:tracePt t="21397" x="4573588" y="4833938"/>
          <p14:tracePt t="21398" x="4587875" y="4833938"/>
          <p14:tracePt t="21401" x="4608513" y="4819650"/>
          <p14:tracePt t="21403" x="4622800" y="4811713"/>
          <p14:tracePt t="21404" x="4643438" y="4811713"/>
          <p14:tracePt t="21406" x="4657725" y="4805363"/>
          <p14:tracePt t="21408" x="4678363" y="4805363"/>
          <p14:tracePt t="21411" x="4692650" y="4797425"/>
          <p14:tracePt t="21412" x="4713288" y="4797425"/>
          <p14:tracePt t="21414" x="4727575" y="4797425"/>
          <p14:tracePt t="21416" x="4749800" y="4784725"/>
          <p14:tracePt t="21418" x="4762500" y="4784725"/>
          <p14:tracePt t="21420" x="4784725" y="4776788"/>
          <p14:tracePt t="21422" x="4799013" y="4776788"/>
          <p14:tracePt t="21424" x="4819650" y="4776788"/>
          <p14:tracePt t="21427" x="4833938" y="4770438"/>
          <p14:tracePt t="21428" x="4854575" y="4770438"/>
          <p14:tracePt t="21430" x="4868863" y="4762500"/>
          <p14:tracePt t="21433" x="4889500" y="4762500"/>
          <p14:tracePt t="21435" x="4903788" y="4748213"/>
          <p14:tracePt t="21437" x="4924425" y="4748213"/>
          <p14:tracePt t="21438" x="4938713" y="4741863"/>
          <p14:tracePt t="21440" x="4959350" y="4741863"/>
          <p14:tracePt t="21443" x="4967288" y="4735513"/>
          <p14:tracePt t="21445" x="4987925" y="4727575"/>
          <p14:tracePt t="21446" x="5002213" y="4713288"/>
          <p14:tracePt t="21448" x="5022850" y="4713288"/>
          <p14:tracePt t="21451" x="5037138" y="4700588"/>
          <p14:tracePt t="21453" x="5057775" y="4692650"/>
          <p14:tracePt t="21454" x="5065713" y="4678363"/>
          <p14:tracePt t="21456" x="5080000" y="4672013"/>
          <p14:tracePt t="21461" x="5106988" y="4643438"/>
          <p14:tracePt t="21463" x="5129213" y="4637088"/>
          <p14:tracePt t="21464" x="5141913" y="4622800"/>
          <p14:tracePt t="21466" x="5149850" y="4608513"/>
          <p14:tracePt t="21468" x="5164138" y="4602163"/>
          <p14:tracePt t="21471" x="5170488" y="4587875"/>
          <p14:tracePt t="21472" x="5184775" y="4573588"/>
          <p14:tracePt t="21474" x="5199063" y="4559300"/>
          <p14:tracePt t="21476" x="5205413" y="4552950"/>
          <p14:tracePt t="21479" x="5213350" y="4538663"/>
          <p14:tracePt t="21480" x="5219700" y="4524375"/>
          <p14:tracePt t="21483" x="5219700" y="4516438"/>
          <p14:tracePt t="21485" x="5233988" y="4503738"/>
          <p14:tracePt t="21487" x="5240338" y="4495800"/>
          <p14:tracePt t="21488" x="5248275" y="4489450"/>
          <p14:tracePt t="21490" x="5248275" y="4481513"/>
          <p14:tracePt t="21493" x="5254625" y="4467225"/>
          <p14:tracePt t="21495" x="5268913" y="4460875"/>
          <p14:tracePt t="21496" x="5268913" y="4454525"/>
          <p14:tracePt t="21498" x="5275263" y="4446588"/>
          <p14:tracePt t="21503" x="5283200" y="4432300"/>
          <p14:tracePt t="21505" x="5289550" y="4425950"/>
          <p14:tracePt t="21506" x="5289550" y="4419600"/>
          <p14:tracePt t="21508" x="5303838" y="4419600"/>
          <p14:tracePt t="21510" x="5303838" y="4411663"/>
          <p14:tracePt t="21514" x="5311775" y="4411663"/>
          <p14:tracePt t="21518" x="5311775" y="4397375"/>
          <p14:tracePt t="21520" x="5318125" y="4397375"/>
          <p14:tracePt t="21555" x="5324475" y="4397375"/>
          <p14:tracePt t="21563" x="5338763" y="4391025"/>
          <p14:tracePt t="21565" x="5346700" y="4391025"/>
          <p14:tracePt t="21569" x="5353050" y="4391025"/>
          <p14:tracePt t="21571" x="5353050" y="4383088"/>
          <p14:tracePt t="21572" x="5360988" y="4383088"/>
          <p14:tracePt t="21575" x="5373688" y="4383088"/>
          <p14:tracePt t="21577" x="5381625" y="4376738"/>
          <p14:tracePt t="21579" x="5387975" y="4376738"/>
          <p14:tracePt t="21580" x="5395913" y="4376738"/>
          <p14:tracePt t="21582" x="5410200" y="4362450"/>
          <p14:tracePt t="21585" x="5416550" y="4356100"/>
          <p14:tracePt t="21587" x="5422900" y="4356100"/>
          <p14:tracePt t="21588" x="5430838" y="4356100"/>
          <p14:tracePt t="21590" x="5445125" y="4348163"/>
          <p14:tracePt t="21593" x="5451475" y="4348163"/>
          <p14:tracePt t="21595" x="5459413" y="4341813"/>
          <p14:tracePt t="21596" x="5465763" y="4341813"/>
          <p14:tracePt t="21598" x="5480050" y="4327525"/>
          <p14:tracePt t="21601" x="5486400" y="4327525"/>
          <p14:tracePt t="21603" x="5494338" y="4327525"/>
          <p14:tracePt t="21604" x="5494338" y="4321175"/>
          <p14:tracePt t="21606" x="5500688" y="4321175"/>
          <p14:tracePt t="21611" x="5514975" y="4313238"/>
          <p14:tracePt t="21613" x="5521325" y="4313238"/>
          <p14:tracePt t="21614" x="5529263" y="4313238"/>
          <p14:tracePt t="21619" x="5535613" y="4313238"/>
          <p14:tracePt t="21630" x="5549900" y="4313238"/>
          <p14:tracePt t="21686" x="5543550" y="4313238"/>
          <p14:tracePt t="21688" x="5543550" y="4327525"/>
          <p14:tracePt t="21691" x="5535613" y="4327525"/>
          <p14:tracePt t="21693" x="5529263" y="4333875"/>
          <p14:tracePt t="21695" x="5529263" y="4348163"/>
          <p14:tracePt t="21696" x="5514975" y="4348163"/>
          <p14:tracePt t="21698" x="5500688" y="4370388"/>
          <p14:tracePt t="21701" x="5494338" y="4376738"/>
          <p14:tracePt t="21703" x="5480050" y="4383088"/>
          <p14:tracePt t="21704" x="5465763" y="4405313"/>
          <p14:tracePt t="21706" x="5445125" y="4419600"/>
          <p14:tracePt t="21708" x="5437188" y="4440238"/>
          <p14:tracePt t="21710" x="5422900" y="4446588"/>
          <p14:tracePt t="21712" x="5402263" y="4467225"/>
          <p14:tracePt t="21714" x="5387975" y="4475163"/>
          <p14:tracePt t="21719" x="5353050" y="4503738"/>
          <p14:tracePt t="21721" x="5332413" y="4516438"/>
          <p14:tracePt t="21722" x="5318125" y="4524375"/>
          <p14:tracePt t="21724" x="5297488" y="4538663"/>
          <p14:tracePt t="21727" x="5283200" y="4552950"/>
          <p14:tracePt t="21729" x="5262563" y="4559300"/>
          <p14:tracePt t="21730" x="5248275" y="4573588"/>
          <p14:tracePt t="21732" x="5226050" y="4579938"/>
          <p14:tracePt t="21735" x="5199063" y="4587875"/>
          <p14:tracePt t="21736" x="5191125" y="4594225"/>
          <p14:tracePt t="21738" x="5164138" y="4608513"/>
          <p14:tracePt t="21740" x="5149850" y="4614863"/>
          <p14:tracePt t="21743" x="5121275" y="4622800"/>
          <p14:tracePt t="21745" x="5106988" y="4629150"/>
          <p14:tracePt t="21746" x="5080000" y="4643438"/>
          <p14:tracePt t="21748" x="5057775" y="4651375"/>
          <p14:tracePt t="21752" x="5037138" y="4657725"/>
          <p14:tracePt t="21753" x="5016500" y="4664075"/>
          <p14:tracePt t="21755" x="4987925" y="4678363"/>
          <p14:tracePt t="21756" x="4973638" y="4686300"/>
          <p14:tracePt t="21758" x="4945063" y="4692650"/>
          <p14:tracePt t="21760" x="4918075" y="4692650"/>
          <p14:tracePt t="21763" x="4895850" y="4700588"/>
          <p14:tracePt t="21764" x="4868863" y="4713288"/>
          <p14:tracePt t="21766" x="4833938" y="4721225"/>
          <p14:tracePt t="21768" x="4805363" y="4727575"/>
          <p14:tracePt t="21770" x="4776788" y="4727575"/>
          <p14:tracePt t="21772" x="4741863" y="4735513"/>
          <p14:tracePt t="21774" x="4721225" y="4748213"/>
          <p14:tracePt t="21776" x="4686300" y="4756150"/>
          <p14:tracePt t="21778" x="4657725" y="4762500"/>
          <p14:tracePt t="21780" x="4614863" y="4762500"/>
          <p14:tracePt t="21782" x="4587875" y="4770438"/>
          <p14:tracePt t="21785" x="4552950" y="4784725"/>
          <p14:tracePt t="21787" x="4518025" y="4791075"/>
          <p14:tracePt t="21788" x="4481513" y="4797425"/>
          <p14:tracePt t="21791" x="4440238" y="4805363"/>
          <p14:tracePt t="21793" x="4405313" y="4805363"/>
          <p14:tracePt t="21795" x="4370388" y="4819650"/>
          <p14:tracePt t="21796" x="4333875" y="4826000"/>
          <p14:tracePt t="21798" x="4298950" y="4833938"/>
          <p14:tracePt t="21801" x="4264025" y="4840288"/>
          <p14:tracePt t="21803" x="4229100" y="4840288"/>
          <p14:tracePt t="21804" x="4194175" y="4854575"/>
          <p14:tracePt t="21806" x="4159250" y="4860925"/>
          <p14:tracePt t="21808" x="4130675" y="4868863"/>
          <p14:tracePt t="21810" x="4095750" y="4868863"/>
          <p14:tracePt t="21812" x="4060825" y="4875213"/>
          <p14:tracePt t="21814" x="4032250" y="4889500"/>
          <p14:tracePt t="21816" x="4003675" y="4889500"/>
          <p14:tracePt t="21818" x="3983038" y="4895850"/>
          <p14:tracePt t="21820" x="3948113" y="4895850"/>
          <p14:tracePt t="21822" x="3919538" y="4903788"/>
          <p14:tracePt t="21824" x="3892550" y="4910138"/>
          <p14:tracePt t="21826" x="3863975" y="4910138"/>
          <p14:tracePt t="21828" x="3849688" y="4924425"/>
          <p14:tracePt t="21830" x="3829050" y="4924425"/>
          <p14:tracePt t="21833" x="3808413" y="4932363"/>
          <p14:tracePt t="21835" x="3786188" y="4932363"/>
          <p14:tracePt t="21837" x="3759200" y="4932363"/>
          <p14:tracePt t="21838" x="3744913" y="4938713"/>
          <p14:tracePt t="21840" x="3736975" y="4938713"/>
          <p14:tracePt t="21843" x="3716338" y="4938713"/>
          <p14:tracePt t="21845" x="3702050" y="4938713"/>
          <p14:tracePt t="21846" x="3681413" y="4945063"/>
          <p14:tracePt t="21848" x="3667125" y="4945063"/>
          <p14:tracePt t="21851" x="3652838" y="4945063"/>
          <p14:tracePt t="21853" x="3638550" y="4945063"/>
          <p14:tracePt t="21854" x="3632200" y="4945063"/>
          <p14:tracePt t="21857" x="3617913" y="4959350"/>
          <p14:tracePt t="21859" x="3611563" y="4959350"/>
          <p14:tracePt t="21860" x="3603625" y="4959350"/>
          <p14:tracePt t="21863" x="3597275" y="4959350"/>
          <p14:tracePt t="21864" x="3582988" y="4959350"/>
          <p14:tracePt t="21866" x="3576638" y="4959350"/>
          <p14:tracePt t="21869" x="3568700" y="4959350"/>
          <p14:tracePt t="21871" x="3568700" y="4967288"/>
          <p14:tracePt t="21872" x="3562350" y="4967288"/>
          <p14:tracePt t="21876" x="3548063" y="4967288"/>
          <p14:tracePt t="21878" x="3540125" y="4967288"/>
          <p14:tracePt t="21883" x="3533775" y="4967288"/>
          <p14:tracePt t="21885" x="3527425" y="4967288"/>
          <p14:tracePt t="21887" x="3527425" y="4973638"/>
          <p14:tracePt t="21888" x="3513138" y="4973638"/>
          <p14:tracePt t="21893" x="3505200" y="4973638"/>
          <p14:tracePt t="21896" x="3498850" y="4981575"/>
          <p14:tracePt t="21898" x="3490913" y="4981575"/>
          <p14:tracePt t="21901" x="3478213" y="4981575"/>
          <p14:tracePt t="21903" x="3470275" y="4994275"/>
          <p14:tracePt t="21904" x="3463925" y="4994275"/>
          <p14:tracePt t="21906" x="3455988" y="4994275"/>
          <p14:tracePt t="21908" x="3441700" y="5002213"/>
          <p14:tracePt t="21911" x="3435350" y="5002213"/>
          <p14:tracePt t="21912" x="3421063" y="5002213"/>
          <p14:tracePt t="21914" x="3406775" y="5008563"/>
          <p14:tracePt t="21917" x="3392488" y="5008563"/>
          <p14:tracePt t="21919" x="3386138" y="5016500"/>
          <p14:tracePt t="21921" x="3365500" y="5016500"/>
          <p14:tracePt t="21923" x="3357563" y="5016500"/>
          <p14:tracePt t="21924" x="3336925" y="5029200"/>
          <p14:tracePt t="21927" x="3322638" y="5029200"/>
          <p14:tracePt t="21928" x="3302000" y="5037138"/>
          <p14:tracePt t="21930" x="3294063" y="5037138"/>
          <p14:tracePt t="21932" x="3281363" y="5037138"/>
          <p14:tracePt t="21935" x="3259138" y="5043488"/>
          <p14:tracePt t="21936" x="3252788" y="5043488"/>
          <p14:tracePt t="21938" x="3232150" y="5043488"/>
          <p14:tracePt t="21940" x="3217863" y="5051425"/>
          <p14:tracePt t="21944" x="3209925" y="5051425"/>
          <p14:tracePt t="21945" x="3189288" y="5051425"/>
          <p14:tracePt t="21947" x="3182938" y="5051425"/>
          <p14:tracePt t="21948" x="3160713" y="5065713"/>
          <p14:tracePt t="21951" x="3154363" y="5065713"/>
          <p14:tracePt t="21953" x="3140075" y="5065713"/>
          <p14:tracePt t="21954" x="3125788" y="5072063"/>
          <p14:tracePt t="21956" x="3111500" y="5072063"/>
          <p14:tracePt t="21958" x="3105150" y="5072063"/>
          <p14:tracePt t="21960" x="3084513" y="5078413"/>
          <p14:tracePt t="21963" x="3076575" y="5078413"/>
          <p14:tracePt t="21964" x="3055938" y="5078413"/>
          <p14:tracePt t="21966" x="3049588" y="5086350"/>
          <p14:tracePt t="21968" x="3041650" y="5086350"/>
          <p14:tracePt t="21971" x="3021013" y="5086350"/>
          <p14:tracePt t="21972" x="3013075" y="5100638"/>
          <p14:tracePt t="21974" x="3006725" y="5100638"/>
          <p14:tracePt t="21976" x="2986088" y="5100638"/>
          <p14:tracePt t="21978" x="2978150" y="5100638"/>
          <p14:tracePt t="21980" x="2971800" y="5106988"/>
          <p14:tracePt t="21982" x="2965450" y="5106988"/>
          <p14:tracePt t="21985" x="2951163" y="5106988"/>
          <p14:tracePt t="21987" x="2936875" y="5106988"/>
          <p14:tracePt t="21988" x="2928938" y="5106988"/>
          <p14:tracePt t="21991" x="2928938" y="5114925"/>
          <p14:tracePt t="21993" x="2916238" y="5114925"/>
          <p14:tracePt t="21995" x="2908300" y="5114925"/>
          <p14:tracePt t="21996" x="2901950" y="5114925"/>
          <p14:tracePt t="22001" x="2894013" y="5114925"/>
          <p14:tracePt t="22004" x="2879725" y="5121275"/>
          <p14:tracePt t="22006" x="2873375" y="5121275"/>
          <p14:tracePt t="22011" x="2867025" y="5121275"/>
          <p14:tracePt t="22017" x="2859088" y="5121275"/>
          <p14:tracePt t="22021" x="2844800" y="5135563"/>
          <p14:tracePt t="22025" x="2838450" y="5135563"/>
          <p14:tracePt t="22030" x="2830513" y="5135563"/>
          <p14:tracePt t="22033" x="2830513" y="5141913"/>
          <p14:tracePt t="22036" x="2824163" y="5141913"/>
          <p14:tracePt t="22044" x="2809875" y="5141913"/>
          <p14:tracePt t="22049" x="2803525" y="5149850"/>
          <p14:tracePt t="22051" x="2795588" y="5149850"/>
          <p14:tracePt t="22055" x="2789238" y="5149850"/>
          <p14:tracePt t="22056" x="2774950" y="5149850"/>
          <p14:tracePt t="22058" x="2774950" y="5156200"/>
          <p14:tracePt t="22060" x="2768600" y="5156200"/>
          <p14:tracePt t="22063" x="2760663" y="5156200"/>
          <p14:tracePt t="22066" x="2754313" y="5170488"/>
          <p14:tracePt t="22068" x="2740025" y="5170488"/>
          <p14:tracePt t="22070" x="2732088" y="5170488"/>
          <p14:tracePt t="22075" x="2725738" y="5170488"/>
          <p14:tracePt t="22079" x="2719388" y="5176838"/>
          <p14:tracePt t="22083" x="2705100" y="5176838"/>
          <p14:tracePt t="22091" x="2697163" y="5176838"/>
          <p14:tracePt t="22095" x="2690813" y="5184775"/>
          <p14:tracePt t="22098" x="2682875" y="5184775"/>
          <p14:tracePt t="22107" x="2670175" y="5184775"/>
          <p14:tracePt t="22111" x="2662238" y="5184775"/>
          <p14:tracePt t="22433" x="2655888" y="5184775"/>
          <p14:tracePt t="22443" x="2647950" y="5184775"/>
          <p14:tracePt t="22448" x="2635250" y="5170488"/>
          <p14:tracePt t="22452" x="2635250" y="5164138"/>
          <p14:tracePt t="22455" x="2627313" y="5164138"/>
          <p14:tracePt t="22461" x="2620963" y="5156200"/>
          <p14:tracePt t="22469" x="2613025" y="5149850"/>
          <p14:tracePt t="22475" x="2598738" y="5135563"/>
          <p14:tracePt t="22613" x="2606675" y="5135563"/>
          <p14:tracePt t="22619" x="2613025" y="5135563"/>
          <p14:tracePt t="22620" x="2613025" y="5127625"/>
          <p14:tracePt t="22624" x="2620963" y="5127625"/>
          <p14:tracePt t="22629" x="2635250" y="5127625"/>
          <p14:tracePt t="22635" x="2641600" y="5127625"/>
          <p14:tracePt t="22639" x="2647950" y="5127625"/>
          <p14:tracePt t="22643" x="2655888" y="5121275"/>
          <p14:tracePt t="22647" x="2670175" y="5121275"/>
          <p14:tracePt t="22649" x="2676525" y="5121275"/>
          <p14:tracePt t="22653" x="2682875" y="5121275"/>
          <p14:tracePt t="22656" x="2690813" y="5121275"/>
          <p14:tracePt t="22661" x="2690813" y="5114925"/>
          <p14:tracePt t="22662" x="2705100" y="5114925"/>
          <p14:tracePt t="22668" x="2711450" y="5114925"/>
          <p14:tracePt t="22671" x="2719388" y="5114925"/>
          <p14:tracePt t="22679" x="2725738" y="5114925"/>
          <p14:tracePt t="22686" x="2740025" y="5100638"/>
          <p14:tracePt t="22689" x="2746375" y="5100638"/>
          <p14:tracePt t="22699" x="2754313" y="5100638"/>
          <p14:tracePt t="22702" x="2754313" y="5092700"/>
          <p14:tracePt t="22807" x="2760663" y="5092700"/>
          <p14:tracePt t="22815" x="2774950" y="5092700"/>
          <p14:tracePt t="22818" x="2781300" y="5092700"/>
          <p14:tracePt t="22821" x="2789238" y="5092700"/>
          <p14:tracePt t="22822" x="2795588" y="5092700"/>
          <p14:tracePt t="22825" x="2809875" y="5092700"/>
          <p14:tracePt t="22827" x="2817813" y="5092700"/>
          <p14:tracePt t="22829" x="2824163" y="5092700"/>
          <p14:tracePt t="22830" x="2844800" y="5092700"/>
          <p14:tracePt t="22832" x="2852738" y="5092700"/>
          <p14:tracePt t="22835" x="2859088" y="5092700"/>
          <p14:tracePt t="22836" x="2879725" y="5092700"/>
          <p14:tracePt t="22838" x="2894013" y="5092700"/>
          <p14:tracePt t="22840" x="2916238" y="5092700"/>
          <p14:tracePt t="22843" x="2928938" y="5092700"/>
          <p14:tracePt t="22845" x="2951163" y="5092700"/>
          <p14:tracePt t="22846" x="2965450" y="5092700"/>
          <p14:tracePt t="22848" x="2992438" y="5092700"/>
          <p14:tracePt t="22852" x="3006725" y="5092700"/>
          <p14:tracePt t="22853" x="3027363" y="5092700"/>
          <p14:tracePt t="22854" x="3055938" y="5092700"/>
          <p14:tracePt t="22856" x="3070225" y="5092700"/>
          <p14:tracePt t="22858" x="3098800" y="5092700"/>
          <p14:tracePt t="22861" x="3111500" y="5092700"/>
          <p14:tracePt t="22862" x="3140075" y="5092700"/>
          <p14:tracePt t="22864" x="3160713" y="5092700"/>
          <p14:tracePt t="22866" x="3182938" y="5092700"/>
          <p14:tracePt t="22869" x="3203575" y="5092700"/>
          <p14:tracePt t="22870" x="3217863" y="5092700"/>
          <p14:tracePt t="22873" x="3246438" y="5092700"/>
          <p14:tracePt t="22875" x="3267075" y="5092700"/>
          <p14:tracePt t="22877" x="3281363" y="5092700"/>
          <p14:tracePt t="22879" x="3302000" y="5092700"/>
          <p14:tracePt t="22880" x="3316288" y="5092700"/>
          <p14:tracePt t="22882" x="3336925" y="5092700"/>
          <p14:tracePt t="22886" x="3351213" y="5092700"/>
          <p14:tracePt t="22886" x="3371850" y="5092700"/>
          <p14:tracePt t="22888" x="3386138" y="5092700"/>
          <p14:tracePt t="22891" x="3406775" y="5092700"/>
          <p14:tracePt t="22894" x="3421063" y="5092700"/>
          <p14:tracePt t="22895" x="3429000" y="5092700"/>
          <p14:tracePt t="22896" x="3449638" y="5092700"/>
          <p14:tracePt t="22898" x="3455988" y="5092700"/>
          <p14:tracePt t="22902" x="3478213" y="5092700"/>
          <p14:tracePt t="22902" x="3490913" y="5092700"/>
          <p14:tracePt t="22904" x="3498850" y="5092700"/>
          <p14:tracePt t="22906" x="3519488" y="5092700"/>
          <p14:tracePt t="22908" x="3527425" y="5086350"/>
          <p14:tracePt t="22910" x="3548063" y="5086350"/>
          <p14:tracePt t="22912" x="3554413" y="5086350"/>
          <p14:tracePt t="22914" x="3562350" y="5086350"/>
          <p14:tracePt t="22916" x="3582988" y="5086350"/>
          <p14:tracePt t="22919" x="3589338" y="5086350"/>
          <p14:tracePt t="22921" x="3597275" y="5086350"/>
          <p14:tracePt t="22928" x="3632200" y="5086350"/>
          <p14:tracePt t="22928" x="3638550" y="5086350"/>
          <p14:tracePt t="22930" x="3652838" y="5086350"/>
          <p14:tracePt t="22933" x="3660775" y="5078413"/>
          <p14:tracePt t="22936" x="3667125" y="5078413"/>
          <p14:tracePt t="22937" x="3673475" y="5078413"/>
          <p14:tracePt t="22938" x="3687763" y="5078413"/>
          <p14:tracePt t="22940" x="3695700" y="5078413"/>
          <p14:tracePt t="22943" x="3702050" y="5078413"/>
          <p14:tracePt t="22946" x="3709988" y="5078413"/>
          <p14:tracePt t="22954" x="3722688" y="5065713"/>
          <p14:tracePt t="22955" x="3730625" y="5065713"/>
          <p14:tracePt t="22961" x="3736975" y="5065713"/>
          <p14:tracePt t="22966" x="3744913" y="5065713"/>
          <p14:tracePt t="22972" x="3759200" y="5065713"/>
          <p14:tracePt t="22979" x="3765550" y="5065713"/>
          <p14:tracePt t="22987" x="3771900" y="5065713"/>
          <p14:tracePt t="22999" x="3779838" y="5065713"/>
          <p14:tracePt t="23011" x="3794125" y="5065713"/>
          <p14:tracePt t="23033" x="3800475" y="5065713"/>
          <p14:tracePt t="23047" x="3808413" y="5065713"/>
          <p14:tracePt t="23055" x="3814763" y="5065713"/>
          <p14:tracePt t="23065" x="3829050" y="5065713"/>
          <p14:tracePt t="23069" x="3835400" y="5065713"/>
          <p14:tracePt t="23072" x="3843338" y="5065713"/>
          <p14:tracePt t="23078" x="3849688" y="5065713"/>
          <p14:tracePt t="23082" x="3863975" y="5065713"/>
          <p14:tracePt t="23085" x="3870325" y="5065713"/>
          <p14:tracePt t="23088" x="3878263" y="5065713"/>
          <p14:tracePt t="23093" x="3884613" y="5065713"/>
          <p14:tracePt t="23095" x="3898900" y="5065713"/>
          <p14:tracePt t="23096" x="3906838" y="5065713"/>
          <p14:tracePt t="23098" x="3913188" y="5065713"/>
          <p14:tracePt t="23101" x="3919538" y="5065713"/>
          <p14:tracePt t="23103" x="3933825" y="5065713"/>
          <p14:tracePt t="23106" x="3941763" y="5065713"/>
          <p14:tracePt t="23108" x="3948113" y="5065713"/>
          <p14:tracePt t="23111" x="3954463" y="5065713"/>
          <p14:tracePt t="23112" x="3968750" y="5065713"/>
          <p14:tracePt t="23114" x="3976688" y="5065713"/>
          <p14:tracePt t="23119" x="3983038" y="5065713"/>
          <p14:tracePt t="23121" x="3990975" y="5065713"/>
          <p14:tracePt t="23122" x="4003675" y="5065713"/>
          <p14:tracePt t="23124" x="4011613" y="5065713"/>
          <p14:tracePt t="23128" x="4017963" y="5065713"/>
          <p14:tracePt t="23130" x="4025900" y="5065713"/>
          <p14:tracePt t="23135" x="4040188" y="5065713"/>
          <p14:tracePt t="23138" x="4046538" y="5065713"/>
          <p14:tracePt t="23143" x="4052888" y="5065713"/>
          <p14:tracePt t="23146" x="4060825" y="5065713"/>
          <p14:tracePt t="23148" x="4075113" y="5065713"/>
          <p14:tracePt t="23152" x="4081463" y="5065713"/>
          <p14:tracePt t="23154" x="4089400" y="5065713"/>
          <p14:tracePt t="23156" x="4110038" y="5065713"/>
          <p14:tracePt t="23161" x="4124325" y="5065713"/>
          <p14:tracePt t="23162" x="4130675" y="5065713"/>
          <p14:tracePt t="23164" x="4144963" y="5065713"/>
          <p14:tracePt t="23166" x="4159250" y="5072063"/>
          <p14:tracePt t="23168" x="4165600" y="5072063"/>
          <p14:tracePt t="23170" x="4187825" y="5072063"/>
          <p14:tracePt t="23172" x="4194175" y="5072063"/>
          <p14:tracePt t="23174" x="4214813" y="5072063"/>
          <p14:tracePt t="23176" x="4222750" y="5072063"/>
          <p14:tracePt t="23178" x="4235450" y="5078413"/>
          <p14:tracePt t="23180" x="4249738" y="5078413"/>
          <p14:tracePt t="23182" x="4257675" y="5078413"/>
          <p14:tracePt t="23185" x="4271963" y="5078413"/>
          <p14:tracePt t="23187" x="4284663" y="5078413"/>
          <p14:tracePt t="23188" x="4292600" y="5086350"/>
          <p14:tracePt t="23190" x="4298950" y="5086350"/>
          <p14:tracePt t="23193" x="4306888" y="5086350"/>
          <p14:tracePt t="23195" x="4321175" y="5086350"/>
          <p14:tracePt t="23196" x="4327525" y="5086350"/>
          <p14:tracePt t="23203" x="4333875" y="5086350"/>
          <p14:tracePt t="27102" x="4341813" y="5086350"/>
          <p14:tracePt t="27105" x="4341813" y="5065713"/>
          <p14:tracePt t="27107" x="4341813" y="5057775"/>
          <p14:tracePt t="27109" x="4341813" y="5051425"/>
          <p14:tracePt t="27111" x="4341813" y="5029200"/>
          <p14:tracePt t="27113" x="4341813" y="5022850"/>
          <p14:tracePt t="27114" x="4341813" y="5016500"/>
          <p14:tracePt t="27116" x="4341813" y="5008563"/>
          <p14:tracePt t="27119" x="4341813" y="4994275"/>
          <p14:tracePt t="27121" x="4356100" y="4987925"/>
          <p14:tracePt t="27122" x="4362450" y="4981575"/>
          <p14:tracePt t="27124" x="4370388" y="4981575"/>
          <p14:tracePt t="27127" x="4376738" y="4973638"/>
          <p14:tracePt t="27129" x="4397375" y="4959350"/>
          <p14:tracePt t="27130" x="4425950" y="4945063"/>
          <p14:tracePt t="27132" x="4440238" y="4938713"/>
          <p14:tracePt t="27135" x="4468813" y="4924425"/>
          <p14:tracePt t="27137" x="4495800" y="4918075"/>
          <p14:tracePt t="27138" x="4530725" y="4903788"/>
          <p14:tracePt t="27140" x="4565650" y="4883150"/>
          <p14:tracePt t="27145" x="4643438" y="4846638"/>
          <p14:tracePt t="27147" x="4686300" y="4840288"/>
          <p14:tracePt t="27148" x="4727575" y="4819650"/>
          <p14:tracePt t="27152" x="4784725" y="4805363"/>
          <p14:tracePt t="27153" x="4833938" y="4784725"/>
          <p14:tracePt t="27154" x="4889500" y="4776788"/>
          <p14:tracePt t="27156" x="4953000" y="4762500"/>
          <p14:tracePt t="27161" x="5072063" y="4727575"/>
          <p14:tracePt t="27162" x="5129213" y="4713288"/>
          <p14:tracePt t="27164" x="5199063" y="4700588"/>
          <p14:tracePt t="27166" x="5254625" y="4678363"/>
          <p14:tracePt t="27168" x="5318125" y="4664075"/>
          <p14:tracePt t="27170" x="5381625" y="4643438"/>
          <p14:tracePt t="27172" x="5451475" y="4622800"/>
          <p14:tracePt t="27174" x="5500688" y="4602163"/>
          <p14:tracePt t="27177" x="5570538" y="4587875"/>
          <p14:tracePt t="27179" x="5641975" y="4559300"/>
          <p14:tracePt t="27180" x="5703888" y="4530725"/>
          <p14:tracePt t="27182" x="5767388" y="4516438"/>
          <p14:tracePt t="27185" x="5837238" y="4489450"/>
          <p14:tracePt t="27187" x="5900738" y="4460875"/>
          <p14:tracePt t="27188" x="5957888" y="4432300"/>
          <p14:tracePt t="27190" x="6021388" y="4411663"/>
          <p14:tracePt t="27193" x="6083300" y="4383088"/>
          <p14:tracePt t="27195" x="6146800" y="4356100"/>
          <p14:tracePt t="27196" x="6203950" y="4321175"/>
          <p14:tracePt t="27198" x="6259513" y="4292600"/>
          <p14:tracePt t="27203" x="6378575" y="4235450"/>
          <p14:tracePt t="27205" x="6442075" y="4200525"/>
          <p14:tracePt t="27206" x="6497638" y="4165600"/>
          <p14:tracePt t="27208" x="6554788" y="4130675"/>
          <p14:tracePt t="27211" x="6610350" y="4095750"/>
          <p14:tracePt t="27212" x="6673850" y="4060825"/>
          <p14:tracePt t="27214" x="6723063" y="4025900"/>
          <p14:tracePt t="27216" x="6786563" y="3976688"/>
          <p14:tracePt t="27218" x="6835775" y="3954463"/>
          <p14:tracePt t="27221" x="6905625" y="3905250"/>
          <p14:tracePt t="27222" x="6962775" y="3863975"/>
          <p14:tracePt t="27224" x="7024688" y="3821113"/>
          <p14:tracePt t="27226" x="7081838" y="3786188"/>
          <p14:tracePt t="27229" x="7145338" y="3744913"/>
          <p14:tracePt t="27230" x="7200900" y="3695700"/>
          <p14:tracePt t="27232" x="7250113" y="3652838"/>
          <p14:tracePt t="27235" x="7305675" y="3611563"/>
          <p14:tracePt t="27237" x="7354888" y="3554413"/>
          <p14:tracePt t="27238" x="7397750" y="3513138"/>
          <p14:tracePt t="27240" x="7446963" y="3463925"/>
          <p14:tracePt t="27243" x="7481888" y="3406775"/>
          <p14:tracePt t="27245" x="7516813" y="3365500"/>
          <p14:tracePt t="27246" x="7537450" y="3308350"/>
          <p14:tracePt t="27248" x="7573963" y="3259138"/>
          <p14:tracePt t="27253" x="7635875" y="3154363"/>
          <p14:tracePt t="27255" x="7664450" y="3111500"/>
          <p14:tracePt t="27256" x="7693025" y="3062288"/>
          <p14:tracePt t="27258" x="7713663" y="3013075"/>
          <p14:tracePt t="27260" x="7742238" y="2971800"/>
          <p14:tracePt t="27262" x="7769225" y="2914650"/>
          <p14:tracePt t="27264" x="7797800" y="2873375"/>
          <p14:tracePt t="27266" x="7812088" y="2817813"/>
          <p14:tracePt t="27268" x="7847013" y="2760663"/>
          <p14:tracePt t="27270" x="7875588" y="2697163"/>
          <p14:tracePt t="27272" x="7904163" y="2641600"/>
          <p14:tracePt t="27276" x="7924800" y="2586038"/>
          <p14:tracePt t="27278" x="7953375" y="2522538"/>
          <p14:tracePt t="27279" x="7988300" y="2451100"/>
          <p14:tracePt t="27280" x="8015288" y="2389188"/>
          <p14:tracePt t="27282" x="8043863" y="2325688"/>
          <p14:tracePt t="27285" x="8078788" y="2247900"/>
          <p14:tracePt t="27287" x="8099425" y="2184400"/>
          <p14:tracePt t="27288" x="8128000" y="2114550"/>
          <p14:tracePt t="27290" x="8156575" y="2058988"/>
          <p14:tracePt t="27293" x="8185150" y="1987550"/>
          <p14:tracePt t="27295" x="8205788" y="1931988"/>
          <p14:tracePt t="27296" x="8226425" y="1868488"/>
          <p14:tracePt t="27298" x="8255000" y="1812925"/>
          <p14:tracePt t="27301" x="8275638" y="1749425"/>
          <p14:tracePt t="27302" x="8296275" y="1692275"/>
          <p14:tracePt t="27304" x="8324850" y="1636713"/>
          <p14:tracePt t="27306" x="8339138" y="1581150"/>
          <p14:tracePt t="27309" x="8359775" y="1538288"/>
          <p14:tracePt t="27310" x="8380413" y="1482725"/>
          <p14:tracePt t="27312" x="8402638" y="1433513"/>
          <p14:tracePt t="27314" x="8416925" y="1390650"/>
          <p14:tracePt t="27316" x="8443913" y="1335088"/>
          <p14:tracePt t="27318" x="8466138" y="1285875"/>
          <p14:tracePt t="27320" x="8478838" y="1236663"/>
          <p14:tracePt t="27322" x="8501063" y="1187450"/>
          <p14:tracePt t="27324" x="8515350" y="1144588"/>
          <p14:tracePt t="27326" x="8535988" y="1089025"/>
          <p14:tracePt t="27329" x="8556625" y="1046163"/>
          <p14:tracePt t="27330" x="8577263" y="990600"/>
          <p14:tracePt t="27332" x="8605838" y="935038"/>
          <p14:tracePt t="27335" x="8626475" y="885825"/>
          <p14:tracePt t="27337" x="8655050" y="828675"/>
          <p14:tracePt t="27338" x="8683625" y="765175"/>
          <p14:tracePt t="27340" x="8710613" y="709613"/>
          <p14:tracePt t="27345" x="8759825" y="590550"/>
          <p14:tracePt t="27347" x="8796338" y="527050"/>
          <p14:tracePt t="27348" x="8823325" y="463550"/>
          <p14:tracePt t="27351" x="8858250" y="407988"/>
          <p14:tracePt t="27353" x="8894763" y="344488"/>
          <p14:tracePt t="27354" x="8929688" y="280988"/>
          <p14:tracePt t="27356" x="8956675" y="231775"/>
          <p14:tracePt t="27361" x="9013825" y="112713"/>
          <p14:tracePt t="27363" x="9048750" y="69850"/>
          <p14:tracePt t="27364" x="9083675" y="20638"/>
          <p14:tracePt t="31076" x="1292225" y="42863"/>
          <p14:tracePt t="31076" x="1376363" y="63500"/>
          <p14:tracePt t="31076" x="1474788" y="92075"/>
          <p14:tracePt t="31076" x="1558925" y="112713"/>
          <p14:tracePt t="31076" x="1651000" y="133350"/>
          <p14:tracePt t="31076" x="1749425" y="153988"/>
          <p14:tracePt t="31076" x="1833563" y="182563"/>
          <p14:tracePt t="31076" x="2030413" y="217488"/>
          <p14:tracePt t="31076" x="2114550" y="238125"/>
          <p14:tracePt t="31076" x="2206625" y="260350"/>
          <p14:tracePt t="31076" x="2297113" y="274638"/>
          <p14:tracePt t="31076" x="2381250" y="295275"/>
          <p14:tracePt t="31076" x="2465388" y="309563"/>
          <p14:tracePt t="31076" x="2557463" y="330200"/>
          <p14:tracePt t="31076" x="2647950" y="344488"/>
          <p14:tracePt t="31076" x="2732088" y="358775"/>
          <p14:tracePt t="31076" x="2817813" y="373063"/>
          <p14:tracePt t="31076" x="2894013" y="393700"/>
          <p14:tracePt t="31076" x="2978150" y="407988"/>
          <p14:tracePt t="31076" x="3055938" y="414338"/>
          <p14:tracePt t="31076" x="3133725" y="434975"/>
          <p14:tracePt t="31076" x="3203575" y="449263"/>
          <p14:tracePt t="31076" x="3281363" y="469900"/>
          <p14:tracePt t="31076" x="3365500" y="477838"/>
          <p14:tracePt t="31076" x="3449638" y="498475"/>
          <p14:tracePt t="31076" x="3519488" y="506413"/>
          <p14:tracePt t="31076" x="3597275" y="519113"/>
          <p14:tracePt t="31076" x="3667125" y="533400"/>
          <p14:tracePt t="31076" x="3736975" y="547688"/>
          <p14:tracePt t="31076" x="3808413" y="555625"/>
          <p14:tracePt t="31076" x="3892550" y="576263"/>
          <p14:tracePt t="31076" x="3962400" y="582613"/>
          <p14:tracePt t="31076" x="4032250" y="590550"/>
          <p14:tracePt t="31076" x="4089400" y="611188"/>
          <p14:tracePt t="31076" x="4159250" y="617538"/>
          <p14:tracePt t="31076" x="4222750" y="617538"/>
          <p14:tracePt t="31076" x="4284663" y="625475"/>
          <p14:tracePt t="31076" x="4333875" y="639763"/>
          <p14:tracePt t="31076" x="4397375" y="646113"/>
          <p14:tracePt t="31076" x="4460875" y="654050"/>
          <p14:tracePt t="31076" x="4503738" y="660400"/>
          <p14:tracePt t="31076" x="4559300" y="674688"/>
          <p14:tracePt t="31076" x="4602163" y="681038"/>
          <p14:tracePt t="31076" x="4643438" y="688975"/>
          <p14:tracePt t="31076" x="4678363" y="688975"/>
          <p14:tracePt t="31076" x="4713288" y="695325"/>
          <p14:tracePt t="31076" x="4749800" y="695325"/>
          <p14:tracePt t="31076" x="4776788" y="709613"/>
          <p14:tracePt t="31076" x="4805363" y="709613"/>
          <p14:tracePt t="31076" x="4819650" y="709613"/>
          <p14:tracePt t="31076" x="4826000" y="709613"/>
          <p14:tracePt t="31076" x="4848225" y="715963"/>
          <p14:tracePt t="31076" x="4854575" y="715963"/>
          <p14:tracePt t="31076" x="4860925" y="715963"/>
          <p14:tracePt t="31076" x="4860925" y="723900"/>
          <p14:tracePt t="31076" x="4860925" y="730250"/>
          <p14:tracePt t="31076" x="4860925" y="752475"/>
          <p14:tracePt t="31076" x="4860925" y="758825"/>
          <p14:tracePt t="31076" x="4860925" y="765175"/>
          <p14:tracePt t="31076" x="4860925" y="779463"/>
          <p14:tracePt t="31076" x="4860925" y="787400"/>
          <p14:tracePt t="31076" x="4860925" y="800100"/>
          <p14:tracePt t="31076" x="4860925" y="814388"/>
          <p14:tracePt t="31076" x="4860925" y="828675"/>
          <p14:tracePt t="31076" x="4860925" y="849313"/>
          <p14:tracePt t="31076" x="4860925" y="863600"/>
          <p14:tracePt t="31076" x="4860925" y="885825"/>
          <p14:tracePt t="31076" x="4860925" y="906463"/>
          <p14:tracePt t="31076" x="4860925" y="927100"/>
          <p14:tracePt t="31076" x="4854575" y="955675"/>
          <p14:tracePt t="31076" x="4854575" y="976313"/>
          <p14:tracePt t="31076" x="4840288" y="1004888"/>
          <p14:tracePt t="31076" x="4840288" y="1033463"/>
          <p14:tracePt t="31076" x="4833938" y="1060450"/>
          <p14:tracePt t="31076" x="4826000" y="1095375"/>
          <p14:tracePt t="31076" x="4819650" y="1130300"/>
          <p14:tracePt t="31076" x="4805363" y="1152525"/>
          <p14:tracePt t="31076" x="4799013" y="1187450"/>
          <p14:tracePt t="31076" x="4791075" y="1222375"/>
          <p14:tracePt t="31076" x="4791075" y="1257300"/>
          <p14:tracePt t="31076" x="4770438" y="1306513"/>
          <p14:tracePt t="31076" x="4762500" y="1349375"/>
          <p14:tracePt t="31076" x="4756150" y="1384300"/>
          <p14:tracePt t="31076" x="4735513" y="1425575"/>
          <p14:tracePt t="31076" x="4735513" y="1411288"/>
          <p14:tracePt t="31076" x="4741863" y="1411288"/>
          <p14:tracePt t="31076" x="4749800" y="1404938"/>
          <p14:tracePt t="31076" x="4756150" y="1398588"/>
          <p14:tracePt t="31076" x="4770438" y="1390650"/>
          <p14:tracePt t="31076" x="4770438" y="1376363"/>
          <p14:tracePt t="31076" x="4776788" y="1370013"/>
          <p14:tracePt t="31076" x="4784725" y="1370013"/>
          <p14:tracePt t="31076" x="4784725" y="1363663"/>
          <p14:tracePt t="31076" x="4791075" y="1363663"/>
          <p14:tracePt t="31076" x="4791075" y="1355725"/>
          <p14:tracePt t="31076" x="4791075" y="1341438"/>
          <p14:tracePt t="31076" x="4784725" y="1335088"/>
          <p14:tracePt t="31076" x="4770438" y="1335088"/>
          <p14:tracePt t="31076" x="4762500" y="1335088"/>
          <p14:tracePt t="31076" x="4762500" y="1327150"/>
          <p14:tracePt t="31076" x="4756150" y="1327150"/>
          <p14:tracePt t="31076" x="4749800" y="1327150"/>
          <p14:tracePt t="31076" x="4749800" y="1320800"/>
          <p14:tracePt t="31076" x="4735513" y="1320800"/>
          <p14:tracePt t="31076" x="4727575" y="1320800"/>
          <p14:tracePt t="31076" x="4721225" y="1320800"/>
          <p14:tracePt t="31076" x="4713288" y="1306513"/>
          <p14:tracePt t="31076" x="4700588" y="1306513"/>
          <p14:tracePt t="31076" x="4692650" y="1306513"/>
          <p14:tracePt t="31076" x="4686300" y="1300163"/>
          <p14:tracePt t="31076" x="4678363" y="1300163"/>
          <p14:tracePt t="31076" x="4664075" y="1300163"/>
          <p14:tracePt t="31076" x="4664075" y="1292225"/>
          <p14:tracePt t="31076" x="4657725" y="1292225"/>
          <p14:tracePt t="31076" x="4651375" y="1292225"/>
          <p14:tracePt t="31076" x="4643438" y="1285875"/>
          <p14:tracePt t="31076" x="4629150" y="1285875"/>
          <p14:tracePt t="31076" x="4622800" y="1271588"/>
          <p14:tracePt t="31076" x="4614863" y="1265238"/>
          <p14:tracePt t="31076" x="4608513" y="1257300"/>
          <p14:tracePt t="31076" x="4608513" y="1250950"/>
          <p14:tracePt t="31076" x="4594225" y="1250950"/>
          <p14:tracePt t="31076" x="4594225" y="1236663"/>
          <p14:tracePt t="31076" x="4594225" y="1228725"/>
          <p14:tracePt t="31076" x="4594225" y="1222375"/>
          <p14:tracePt t="31076" x="4587875" y="1216025"/>
          <p14:tracePt t="31076" x="4587875" y="1193800"/>
          <p14:tracePt t="31076" x="4587875" y="1187450"/>
          <p14:tracePt t="31076" x="4587875" y="1166813"/>
          <p14:tracePt t="31076" x="4587875" y="1158875"/>
          <p14:tracePt t="31076" x="4587875" y="1144588"/>
          <p14:tracePt t="31076" x="4587875" y="1123950"/>
          <p14:tracePt t="31076" x="4587875" y="1109663"/>
          <p14:tracePt t="31076" x="4587875" y="1089025"/>
          <p14:tracePt t="31076" x="4587875" y="1074738"/>
          <p14:tracePt t="31076" x="4587875" y="1054100"/>
          <p14:tracePt t="31076" x="4587875" y="1039813"/>
          <p14:tracePt t="31076" x="4594225" y="1011238"/>
          <p14:tracePt t="31076" x="4594225" y="990600"/>
          <p14:tracePt t="31076" x="4602163" y="969963"/>
          <p14:tracePt t="31076" x="4602163" y="941388"/>
          <p14:tracePt t="31076" x="4608513" y="920750"/>
          <p14:tracePt t="31076" x="4614863" y="898525"/>
          <p14:tracePt t="31076" x="4629150" y="877888"/>
          <p14:tracePt t="31076" x="4629150" y="849313"/>
          <p14:tracePt t="31076" x="4637088" y="836613"/>
          <p14:tracePt t="31076" x="4643438" y="808038"/>
          <p14:tracePt t="31076" x="4664075" y="793750"/>
          <p14:tracePt t="31076" x="4672013" y="765175"/>
          <p14:tracePt t="31076" x="4678363" y="744538"/>
          <p14:tracePt t="31076" x="4700588" y="723900"/>
          <p14:tracePt t="31076" x="4706938" y="703263"/>
          <p14:tracePt t="31076" x="4721225" y="674688"/>
          <p14:tracePt t="31076" x="4741863" y="660400"/>
          <p14:tracePt t="31076" x="4756150" y="631825"/>
          <p14:tracePt t="31076" x="4776788" y="617538"/>
          <p14:tracePt t="31076" x="4805363" y="590550"/>
          <p14:tracePt t="31076" x="4819650" y="568325"/>
          <p14:tracePt t="31076" x="4848225" y="547688"/>
          <p14:tracePt t="31076" x="4883150" y="527050"/>
          <p14:tracePt t="31076" x="4910138" y="498475"/>
          <p14:tracePt t="31076" x="4932363" y="484188"/>
          <p14:tracePt t="31076" x="4981575" y="457200"/>
          <p14:tracePt t="31076" x="5016500" y="428625"/>
          <p14:tracePt t="31076" x="5057775" y="414338"/>
          <p14:tracePt t="31076" x="5100638" y="385763"/>
          <p14:tracePt t="31076" x="5156200" y="350838"/>
          <p14:tracePt t="31076" x="5205413" y="323850"/>
          <p14:tracePt t="31076" x="5262563" y="301625"/>
          <p14:tracePt t="31076" x="5373688" y="238125"/>
          <p14:tracePt t="31076" x="5437188" y="211138"/>
          <p14:tracePt t="31076" x="5494338" y="182563"/>
          <p14:tracePt t="31076" x="5556250" y="161925"/>
          <p14:tracePt t="31076" x="5619750" y="133350"/>
          <p14:tracePt t="31076" x="5683250" y="98425"/>
          <p14:tracePt t="31076" x="5740400" y="69850"/>
          <p14:tracePt t="31076" x="5802313" y="42863"/>
          <p14:tracePt t="31076" x="5873750" y="6350"/>
        </p14:tracePtLst>
      </p14:laserTraceLst>
    </p:ext>
  </p:extLst>
</p:sld>
</file>

<file path=ppt/theme/theme1.xml><?xml version="1.0" encoding="utf-8"?>
<a:theme xmlns:a="http://purl.oclc.org/ooxml/drawingml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106</TotalTime>
  <Words>373</Words>
  <Application>Microsoft Office PowerPoint</Application>
  <PresentationFormat>Custom</PresentationFormat>
  <Paragraphs>63</Paragraphs>
  <Slides>21</Slides>
  <Notes>20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Liberation Sans</vt:lpstr>
      <vt:lpstr>Liberation Serif</vt:lpstr>
      <vt:lpstr>Default</vt:lpstr>
      <vt:lpstr>PowerPoint Presentation</vt:lpstr>
      <vt:lpstr>1. Problem Statement </vt:lpstr>
      <vt:lpstr>PowerPoint Presentation</vt:lpstr>
      <vt:lpstr>Global Trend of suicide per year</vt:lpstr>
      <vt:lpstr>Suicide rate by continent</vt:lpstr>
      <vt:lpstr>Suicide rate per year by continent</vt:lpstr>
      <vt:lpstr>Suicide Rate distribution By Gender</vt:lpstr>
      <vt:lpstr>Suicide rate per year by gender</vt:lpstr>
      <vt:lpstr>Suicide rate for age group</vt:lpstr>
      <vt:lpstr>By Country wise</vt:lpstr>
      <vt:lpstr>Suicide rate per continent by gender</vt:lpstr>
      <vt:lpstr>Suicide rate per continent by age</vt:lpstr>
      <vt:lpstr>Suicide number for generation by age</vt:lpstr>
      <vt:lpstr>does GDP affects suicide rate?</vt:lpstr>
      <vt:lpstr>PowerPoint Presentation</vt:lpstr>
      <vt:lpstr> Indian suicide data (2001-2012)</vt:lpstr>
      <vt:lpstr>Analysis of Indian suicides with gender and cause of suicide</vt:lpstr>
      <vt:lpstr>Suicide rate per year in INDIA</vt:lpstr>
      <vt:lpstr>Merging the indian suicide data with world Data</vt:lpstr>
      <vt:lpstr>Does unemployement rate affects suicide rate?</vt:lpstr>
      <vt:lpstr>Conclusion  we have to focus on the below issues KEYPOINTS - 75+ year people having higher suicide rate - year by year suicide rate is increasing - gdp in some of the countries affect suicide data - male’s are having higher suicide rate. - india is having higher suicide rate - continent wise EU is having higher suicide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SHRIKANT NARAYANKAR</dc:creator>
  <cp:lastModifiedBy>SHRIKANT NARAYANKAR</cp:lastModifiedBy>
  <cp:revision>38</cp:revision>
  <dcterms:created xsi:type="dcterms:W3CDTF">2019-11-10T12:27:36Z</dcterms:created>
  <dcterms:modified xsi:type="dcterms:W3CDTF">2019-11-10T14:14:31Z</dcterms:modified>
</cp:coreProperties>
</file>